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99" r:id="rId6"/>
    <p:sldId id="263" r:id="rId7"/>
    <p:sldId id="264" r:id="rId8"/>
    <p:sldId id="266" r:id="rId9"/>
    <p:sldId id="268" r:id="rId10"/>
    <p:sldId id="270" r:id="rId11"/>
    <p:sldId id="272" r:id="rId12"/>
    <p:sldId id="274" r:id="rId13"/>
    <p:sldId id="277" r:id="rId14"/>
    <p:sldId id="279" r:id="rId15"/>
    <p:sldId id="281" r:id="rId16"/>
    <p:sldId id="284" r:id="rId17"/>
    <p:sldId id="287" r:id="rId18"/>
    <p:sldId id="288" r:id="rId19"/>
    <p:sldId id="289" r:id="rId20"/>
    <p:sldId id="295" r:id="rId21"/>
    <p:sldId id="296" r:id="rId22"/>
    <p:sldId id="297" r:id="rId23"/>
    <p:sldId id="298" r:id="rId24"/>
  </p:sldIdLst>
  <p:sldSz cx="18288000" cy="10287000"/>
  <p:notesSz cx="18288000" cy="10287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>
      <p:cViewPr varScale="1">
        <p:scale>
          <a:sx n="72" d="100"/>
          <a:sy n="72" d="100"/>
        </p:scale>
        <p:origin x="68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d Bilgec" userId="9e833f3226a2542c" providerId="LiveId" clId="{E5F2E914-B0D8-411D-B75E-6DA6EBAD3897}"/>
    <pc:docChg chg="undo redo custSel addSld delSld modSld">
      <pc:chgData name="Said Bilgec" userId="9e833f3226a2542c" providerId="LiveId" clId="{E5F2E914-B0D8-411D-B75E-6DA6EBAD3897}" dt="2023-02-17T11:14:10.721" v="2855" actId="20577"/>
      <pc:docMkLst>
        <pc:docMk/>
      </pc:docMkLst>
      <pc:sldChg chg="addSp delSp modSp mod modTransition">
        <pc:chgData name="Said Bilgec" userId="9e833f3226a2542c" providerId="LiveId" clId="{E5F2E914-B0D8-411D-B75E-6DA6EBAD3897}" dt="2023-02-17T07:43:57.804" v="2743" actId="1440"/>
        <pc:sldMkLst>
          <pc:docMk/>
          <pc:sldMk cId="0" sldId="256"/>
        </pc:sldMkLst>
        <pc:spChg chg="mod">
          <ac:chgData name="Said Bilgec" userId="9e833f3226a2542c" providerId="LiveId" clId="{E5F2E914-B0D8-411D-B75E-6DA6EBAD3897}" dt="2023-02-15T11:33:02.017" v="32" actId="207"/>
          <ac:spMkLst>
            <pc:docMk/>
            <pc:sldMk cId="0" sldId="256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2:01.707" v="25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1:56.626" v="24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Said Bilgec" userId="9e833f3226a2542c" providerId="LiveId" clId="{E5F2E914-B0D8-411D-B75E-6DA6EBAD3897}" dt="2023-02-16T16:42:11.324" v="2257" actId="20577"/>
          <ac:spMkLst>
            <pc:docMk/>
            <pc:sldMk cId="0" sldId="256"/>
            <ac:spMk id="8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42:40.786" v="103" actId="14100"/>
          <ac:spMkLst>
            <pc:docMk/>
            <pc:sldMk cId="0" sldId="256"/>
            <ac:spMk id="11" creationId="{00000000-0000-0000-0000-000000000000}"/>
          </ac:spMkLst>
        </pc:spChg>
        <pc:spChg chg="add">
          <ac:chgData name="Said Bilgec" userId="9e833f3226a2542c" providerId="LiveId" clId="{E5F2E914-B0D8-411D-B75E-6DA6EBAD3897}" dt="2023-02-15T11:41:41.645" v="91"/>
          <ac:spMkLst>
            <pc:docMk/>
            <pc:sldMk cId="0" sldId="256"/>
            <ac:spMk id="18" creationId="{957B2560-552C-2E1F-2C1E-211F5ACF7649}"/>
          </ac:spMkLst>
        </pc:spChg>
        <pc:spChg chg="add mod">
          <ac:chgData name="Said Bilgec" userId="9e833f3226a2542c" providerId="LiveId" clId="{E5F2E914-B0D8-411D-B75E-6DA6EBAD3897}" dt="2023-02-15T11:41:47.358" v="92"/>
          <ac:spMkLst>
            <pc:docMk/>
            <pc:sldMk cId="0" sldId="256"/>
            <ac:spMk id="19" creationId="{0CC710FC-CE9C-1BA2-F4AC-44807F59A72F}"/>
          </ac:spMkLst>
        </pc:spChg>
        <pc:spChg chg="add mod">
          <ac:chgData name="Said Bilgec" userId="9e833f3226a2542c" providerId="LiveId" clId="{E5F2E914-B0D8-411D-B75E-6DA6EBAD3897}" dt="2023-02-15T11:41:49.904" v="93"/>
          <ac:spMkLst>
            <pc:docMk/>
            <pc:sldMk cId="0" sldId="256"/>
            <ac:spMk id="20" creationId="{767023FF-4695-E5CC-CE18-ECBEA24A61C9}"/>
          </ac:spMkLst>
        </pc:spChg>
        <pc:grpChg chg="mod">
          <ac:chgData name="Said Bilgec" userId="9e833f3226a2542c" providerId="LiveId" clId="{E5F2E914-B0D8-411D-B75E-6DA6EBAD3897}" dt="2023-02-17T07:33:57.468" v="2688" actId="14100"/>
          <ac:grpSpMkLst>
            <pc:docMk/>
            <pc:sldMk cId="0" sldId="256"/>
            <ac:grpSpMk id="3" creationId="{00000000-0000-0000-0000-000000000000}"/>
          </ac:grpSpMkLst>
        </pc:grpChg>
        <pc:grpChg chg="mod">
          <ac:chgData name="Said Bilgec" userId="9e833f3226a2542c" providerId="LiveId" clId="{E5F2E914-B0D8-411D-B75E-6DA6EBAD3897}" dt="2023-02-17T07:43:50.384" v="2742" actId="1076"/>
          <ac:grpSpMkLst>
            <pc:docMk/>
            <pc:sldMk cId="0" sldId="256"/>
            <ac:grpSpMk id="9" creationId="{00000000-0000-0000-0000-000000000000}"/>
          </ac:grpSpMkLst>
        </pc:grpChg>
        <pc:picChg chg="del mod">
          <ac:chgData name="Said Bilgec" userId="9e833f3226a2542c" providerId="LiveId" clId="{E5F2E914-B0D8-411D-B75E-6DA6EBAD3897}" dt="2023-02-17T07:43:32.005" v="2739" actId="21"/>
          <ac:picMkLst>
            <pc:docMk/>
            <pc:sldMk cId="0" sldId="256"/>
            <ac:picMk id="2" creationId="{00000000-0000-0000-0000-000000000000}"/>
          </ac:picMkLst>
        </pc:picChg>
        <pc:picChg chg="mod">
          <ac:chgData name="Said Bilgec" userId="9e833f3226a2542c" providerId="LiveId" clId="{E5F2E914-B0D8-411D-B75E-6DA6EBAD3897}" dt="2023-02-15T11:32:20.860" v="29" actId="1076"/>
          <ac:picMkLst>
            <pc:docMk/>
            <pc:sldMk cId="0" sldId="256"/>
            <ac:picMk id="5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1:41:52.892" v="94" actId="478"/>
          <ac:picMkLst>
            <pc:docMk/>
            <pc:sldMk cId="0" sldId="256"/>
            <ac:picMk id="13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7:43:37.001" v="2741" actId="1076"/>
          <ac:picMkLst>
            <pc:docMk/>
            <pc:sldMk cId="0" sldId="256"/>
            <ac:picMk id="13" creationId="{0C693C26-56E6-107B-B59D-8408A3289698}"/>
          </ac:picMkLst>
        </pc:picChg>
        <pc:picChg chg="add mod">
          <ac:chgData name="Said Bilgec" userId="9e833f3226a2542c" providerId="LiveId" clId="{E5F2E914-B0D8-411D-B75E-6DA6EBAD3897}" dt="2023-02-17T07:43:57.804" v="2743" actId="1440"/>
          <ac:picMkLst>
            <pc:docMk/>
            <pc:sldMk cId="0" sldId="256"/>
            <ac:picMk id="21" creationId="{193DD2E1-E7C4-9699-E744-067212E11DD0}"/>
          </ac:picMkLst>
        </pc:picChg>
      </pc:sldChg>
      <pc:sldChg chg="addSp modSp mod modTransition">
        <pc:chgData name="Said Bilgec" userId="9e833f3226a2542c" providerId="LiveId" clId="{E5F2E914-B0D8-411D-B75E-6DA6EBAD3897}" dt="2023-02-17T07:34:09.180" v="2690" actId="1038"/>
        <pc:sldMkLst>
          <pc:docMk/>
          <pc:sldMk cId="0" sldId="257"/>
        </pc:sldMkLst>
        <pc:spChg chg="mod">
          <ac:chgData name="Said Bilgec" userId="9e833f3226a2542c" providerId="LiveId" clId="{E5F2E914-B0D8-411D-B75E-6DA6EBAD3897}" dt="2023-02-15T11:33:46.975" v="60" actId="207"/>
          <ac:spMkLst>
            <pc:docMk/>
            <pc:sldMk cId="0" sldId="257"/>
            <ac:spMk id="2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3:33.476" v="59" actId="20577"/>
          <ac:spMkLst>
            <pc:docMk/>
            <pc:sldMk cId="0" sldId="257"/>
            <ac:spMk id="13" creationId="{00000000-0000-0000-0000-000000000000}"/>
          </ac:spMkLst>
        </pc:spChg>
        <pc:picChg chg="add mod">
          <ac:chgData name="Said Bilgec" userId="9e833f3226a2542c" providerId="LiveId" clId="{E5F2E914-B0D8-411D-B75E-6DA6EBAD3897}" dt="2023-02-15T14:46:11.310" v="1319" actId="1076"/>
          <ac:picMkLst>
            <pc:docMk/>
            <pc:sldMk cId="0" sldId="257"/>
            <ac:picMk id="26" creationId="{6754A51B-C520-A1DC-DDF8-F321DAAB7D39}"/>
          </ac:picMkLst>
        </pc:picChg>
        <pc:picChg chg="add mod">
          <ac:chgData name="Said Bilgec" userId="9e833f3226a2542c" providerId="LiveId" clId="{E5F2E914-B0D8-411D-B75E-6DA6EBAD3897}" dt="2023-02-17T07:34:09.180" v="2690" actId="1038"/>
          <ac:picMkLst>
            <pc:docMk/>
            <pc:sldMk cId="0" sldId="257"/>
            <ac:picMk id="27" creationId="{C83D3FD0-8786-81C8-1348-9A24E7C5FD14}"/>
          </ac:picMkLst>
        </pc:picChg>
      </pc:sldChg>
      <pc:sldChg chg="addSp delSp modSp mod modTransition modNotesTx">
        <pc:chgData name="Said Bilgec" userId="9e833f3226a2542c" providerId="LiveId" clId="{E5F2E914-B0D8-411D-B75E-6DA6EBAD3897}" dt="2023-02-17T08:15:07.266" v="2843" actId="2085"/>
        <pc:sldMkLst>
          <pc:docMk/>
          <pc:sldMk cId="0" sldId="258"/>
        </pc:sldMkLst>
        <pc:spChg chg="mod">
          <ac:chgData name="Said Bilgec" userId="9e833f3226a2542c" providerId="LiveId" clId="{E5F2E914-B0D8-411D-B75E-6DA6EBAD3897}" dt="2023-02-15T16:54:49.136" v="1467"/>
          <ac:spMkLst>
            <pc:docMk/>
            <pc:sldMk cId="0" sldId="258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6:56:01.607" v="1471" actId="1076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Said Bilgec" userId="9e833f3226a2542c" providerId="LiveId" clId="{E5F2E914-B0D8-411D-B75E-6DA6EBAD3897}" dt="2023-02-17T08:15:07.266" v="2843" actId="2085"/>
          <ac:spMkLst>
            <pc:docMk/>
            <pc:sldMk cId="0" sldId="258"/>
            <ac:spMk id="12" creationId="{970D97BD-3B1D-18F6-2510-4A08F6EC1D8E}"/>
          </ac:spMkLst>
        </pc:spChg>
        <pc:picChg chg="add del mod">
          <ac:chgData name="Said Bilgec" userId="9e833f3226a2542c" providerId="LiveId" clId="{E5F2E914-B0D8-411D-B75E-6DA6EBAD3897}" dt="2023-02-17T08:06:09.311" v="2775" actId="478"/>
          <ac:picMkLst>
            <pc:docMk/>
            <pc:sldMk cId="0" sldId="258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4:46:15.985" v="1320"/>
          <ac:picMkLst>
            <pc:docMk/>
            <pc:sldMk cId="0" sldId="258"/>
            <ac:picMk id="5" creationId="{A086124A-F0F5-2834-D2FC-88E57749074E}"/>
          </ac:picMkLst>
        </pc:picChg>
        <pc:picChg chg="add mod">
          <ac:chgData name="Said Bilgec" userId="9e833f3226a2542c" providerId="LiveId" clId="{E5F2E914-B0D8-411D-B75E-6DA6EBAD3897}" dt="2023-02-17T07:34:13.425" v="2692" actId="1038"/>
          <ac:picMkLst>
            <pc:docMk/>
            <pc:sldMk cId="0" sldId="258"/>
            <ac:picMk id="6" creationId="{E58FFFA6-223A-1AE4-85F0-8A497801B8FE}"/>
          </ac:picMkLst>
        </pc:picChg>
        <pc:picChg chg="add mod">
          <ac:chgData name="Said Bilgec" userId="9e833f3226a2542c" providerId="LiveId" clId="{E5F2E914-B0D8-411D-B75E-6DA6EBAD3897}" dt="2023-02-17T07:34:16.036" v="2694" actId="1038"/>
          <ac:picMkLst>
            <pc:docMk/>
            <pc:sldMk cId="0" sldId="258"/>
            <ac:picMk id="7" creationId="{7D5E6C46-BF07-293F-55F2-8CB5C9687DAB}"/>
          </ac:picMkLst>
        </pc:picChg>
        <pc:picChg chg="add mod">
          <ac:chgData name="Said Bilgec" userId="9e833f3226a2542c" providerId="LiveId" clId="{E5F2E914-B0D8-411D-B75E-6DA6EBAD3897}" dt="2023-02-17T08:13:14.886" v="2828" actId="1076"/>
          <ac:picMkLst>
            <pc:docMk/>
            <pc:sldMk cId="0" sldId="258"/>
            <ac:picMk id="9" creationId="{0AE71031-D145-1E62-E06D-644494128693}"/>
          </ac:picMkLst>
        </pc:picChg>
        <pc:picChg chg="add del mod modCrop">
          <ac:chgData name="Said Bilgec" userId="9e833f3226a2542c" providerId="LiveId" clId="{E5F2E914-B0D8-411D-B75E-6DA6EBAD3897}" dt="2023-02-17T08:11:26.588" v="2809" actId="478"/>
          <ac:picMkLst>
            <pc:docMk/>
            <pc:sldMk cId="0" sldId="258"/>
            <ac:picMk id="10" creationId="{293FDF2E-F51F-AB48-377E-AB49F4226240}"/>
          </ac:picMkLst>
        </pc:picChg>
        <pc:picChg chg="add mod">
          <ac:chgData name="Said Bilgec" userId="9e833f3226a2542c" providerId="LiveId" clId="{E5F2E914-B0D8-411D-B75E-6DA6EBAD3897}" dt="2023-02-17T08:14:07.941" v="2837" actId="14100"/>
          <ac:picMkLst>
            <pc:docMk/>
            <pc:sldMk cId="0" sldId="258"/>
            <ac:picMk id="11" creationId="{E6F3AE58-0CBE-D0B7-6B36-B233EF5362AF}"/>
          </ac:picMkLst>
        </pc:picChg>
        <pc:picChg chg="add del mod">
          <ac:chgData name="Said Bilgec" userId="9e833f3226a2542c" providerId="LiveId" clId="{E5F2E914-B0D8-411D-B75E-6DA6EBAD3897}" dt="2023-02-17T08:00:51.669" v="2772"/>
          <ac:picMkLst>
            <pc:docMk/>
            <pc:sldMk cId="0" sldId="258"/>
            <ac:picMk id="2050" creationId="{87A9425F-CC8B-5233-B8DE-BAD255C71BF3}"/>
          </ac:picMkLst>
        </pc:picChg>
        <pc:picChg chg="add mod">
          <ac:chgData name="Said Bilgec" userId="9e833f3226a2542c" providerId="LiveId" clId="{E5F2E914-B0D8-411D-B75E-6DA6EBAD3897}" dt="2023-02-17T08:14:21.259" v="2838" actId="1440"/>
          <ac:picMkLst>
            <pc:docMk/>
            <pc:sldMk cId="0" sldId="258"/>
            <ac:picMk id="2052" creationId="{653A35A6-09CE-2EAB-3979-619CD08904C8}"/>
          </ac:picMkLst>
        </pc:picChg>
      </pc:sldChg>
      <pc:sldChg chg="addSp delSp modSp mod modTransition modNotesTx">
        <pc:chgData name="Said Bilgec" userId="9e833f3226a2542c" providerId="LiveId" clId="{E5F2E914-B0D8-411D-B75E-6DA6EBAD3897}" dt="2023-02-17T07:34:20.202" v="2695"/>
        <pc:sldMkLst>
          <pc:docMk/>
          <pc:sldMk cId="0" sldId="259"/>
        </pc:sldMkLst>
        <pc:spChg chg="mod">
          <ac:chgData name="Said Bilgec" userId="9e833f3226a2542c" providerId="LiveId" clId="{E5F2E914-B0D8-411D-B75E-6DA6EBAD3897}" dt="2023-02-15T11:48:30.980" v="151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Said Bilgec" userId="9e833f3226a2542c" providerId="LiveId" clId="{E5F2E914-B0D8-411D-B75E-6DA6EBAD3897}" dt="2023-02-15T14:54:30.054" v="1378" actId="1036"/>
          <ac:spMkLst>
            <pc:docMk/>
            <pc:sldMk cId="0" sldId="259"/>
            <ac:spMk id="1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49:32.073" v="159" actId="14100"/>
          <ac:spMkLst>
            <pc:docMk/>
            <pc:sldMk cId="0" sldId="259"/>
            <ac:spMk id="14" creationId="{00000000-0000-0000-0000-000000000000}"/>
          </ac:spMkLst>
        </pc:spChg>
        <pc:spChg chg="add">
          <ac:chgData name="Said Bilgec" userId="9e833f3226a2542c" providerId="LiveId" clId="{E5F2E914-B0D8-411D-B75E-6DA6EBAD3897}" dt="2023-02-15T11:46:21.425" v="124"/>
          <ac:spMkLst>
            <pc:docMk/>
            <pc:sldMk cId="0" sldId="259"/>
            <ac:spMk id="15" creationId="{2448DC28-CCE4-234A-A492-3A679B6C7B53}"/>
          </ac:spMkLst>
        </pc:spChg>
        <pc:spChg chg="add mod">
          <ac:chgData name="Said Bilgec" userId="9e833f3226a2542c" providerId="LiveId" clId="{E5F2E914-B0D8-411D-B75E-6DA6EBAD3897}" dt="2023-02-15T11:46:33.096" v="126"/>
          <ac:spMkLst>
            <pc:docMk/>
            <pc:sldMk cId="0" sldId="259"/>
            <ac:spMk id="16" creationId="{F3BA2123-73FD-430A-FACF-218617EE602A}"/>
          </ac:spMkLst>
        </pc:spChg>
        <pc:grpChg chg="mod">
          <ac:chgData name="Said Bilgec" userId="9e833f3226a2542c" providerId="LiveId" clId="{E5F2E914-B0D8-411D-B75E-6DA6EBAD3897}" dt="2023-02-15T14:49:38.331" v="1376" actId="1076"/>
          <ac:grpSpMkLst>
            <pc:docMk/>
            <pc:sldMk cId="0" sldId="259"/>
            <ac:grpSpMk id="2" creationId="{00000000-0000-0000-0000-000000000000}"/>
          </ac:grpSpMkLst>
        </pc:grpChg>
        <pc:picChg chg="del mod">
          <ac:chgData name="Said Bilgec" userId="9e833f3226a2542c" providerId="LiveId" clId="{E5F2E914-B0D8-411D-B75E-6DA6EBAD3897}" dt="2023-02-15T11:47:09.584" v="137" actId="478"/>
          <ac:picMkLst>
            <pc:docMk/>
            <pc:sldMk cId="0" sldId="259"/>
            <ac:picMk id="7" creationId="{00000000-0000-0000-0000-000000000000}"/>
          </ac:picMkLst>
        </pc:picChg>
        <pc:picChg chg="add del mod">
          <ac:chgData name="Said Bilgec" userId="9e833f3226a2542c" providerId="LiveId" clId="{E5F2E914-B0D8-411D-B75E-6DA6EBAD3897}" dt="2023-02-17T07:29:15.765" v="2670" actId="478"/>
          <ac:picMkLst>
            <pc:docMk/>
            <pc:sldMk cId="0" sldId="259"/>
            <ac:picMk id="7" creationId="{3DBF7290-A801-0581-A4CA-4A592D6AEEB4}"/>
          </ac:picMkLst>
        </pc:picChg>
        <pc:picChg chg="add mod">
          <ac:chgData name="Said Bilgec" userId="9e833f3226a2542c" providerId="LiveId" clId="{E5F2E914-B0D8-411D-B75E-6DA6EBAD3897}" dt="2023-02-17T07:30:13.104" v="2682" actId="14100"/>
          <ac:picMkLst>
            <pc:docMk/>
            <pc:sldMk cId="0" sldId="259"/>
            <ac:picMk id="17" creationId="{3D2C038E-981F-7713-1BA7-5888D5B935E9}"/>
          </ac:picMkLst>
        </pc:picChg>
        <pc:picChg chg="add del mod">
          <ac:chgData name="Said Bilgec" userId="9e833f3226a2542c" providerId="LiveId" clId="{E5F2E914-B0D8-411D-B75E-6DA6EBAD3897}" dt="2023-02-16T08:55:18.597" v="1505" actId="21"/>
          <ac:picMkLst>
            <pc:docMk/>
            <pc:sldMk cId="0" sldId="259"/>
            <ac:picMk id="17" creationId="{79AEDF66-C6EE-CACF-9123-CD6823FE4BE8}"/>
          </ac:picMkLst>
        </pc:picChg>
        <pc:picChg chg="add mod">
          <ac:chgData name="Said Bilgec" userId="9e833f3226a2542c" providerId="LiveId" clId="{E5F2E914-B0D8-411D-B75E-6DA6EBAD3897}" dt="2023-02-15T14:47:12.939" v="1332"/>
          <ac:picMkLst>
            <pc:docMk/>
            <pc:sldMk cId="0" sldId="259"/>
            <ac:picMk id="18" creationId="{0E557C65-FEAD-60A7-10A2-EEF8847BB694}"/>
          </ac:picMkLst>
        </pc:picChg>
        <pc:picChg chg="add mod">
          <ac:chgData name="Said Bilgec" userId="9e833f3226a2542c" providerId="LiveId" clId="{E5F2E914-B0D8-411D-B75E-6DA6EBAD3897}" dt="2023-02-17T07:34:20.202" v="2695"/>
          <ac:picMkLst>
            <pc:docMk/>
            <pc:sldMk cId="0" sldId="259"/>
            <ac:picMk id="19" creationId="{62AB880F-2A3B-BFD9-EB05-7F77F26F3FE5}"/>
          </ac:picMkLst>
        </pc:picChg>
      </pc:sldChg>
      <pc:sldChg chg="addSp delSp modSp del mod modNotesTx">
        <pc:chgData name="Said Bilgec" userId="9e833f3226a2542c" providerId="LiveId" clId="{E5F2E914-B0D8-411D-B75E-6DA6EBAD3897}" dt="2023-02-16T15:17:43.441" v="1961" actId="47"/>
        <pc:sldMkLst>
          <pc:docMk/>
          <pc:sldMk cId="0" sldId="260"/>
        </pc:sldMkLst>
        <pc:spChg chg="mod">
          <ac:chgData name="Said Bilgec" userId="9e833f3226a2542c" providerId="LiveId" clId="{E5F2E914-B0D8-411D-B75E-6DA6EBAD3897}" dt="2023-02-16T15:17:41.481" v="1960" actId="14100"/>
          <ac:spMkLst>
            <pc:docMk/>
            <pc:sldMk cId="0" sldId="260"/>
            <ac:spMk id="7" creationId="{00000000-0000-0000-0000-000000000000}"/>
          </ac:spMkLst>
        </pc:spChg>
        <pc:spChg chg="mod">
          <ac:chgData name="Said Bilgec" userId="9e833f3226a2542c" providerId="LiveId" clId="{E5F2E914-B0D8-411D-B75E-6DA6EBAD3897}" dt="2023-02-15T16:56:21.324" v="1473" actId="207"/>
          <ac:spMkLst>
            <pc:docMk/>
            <pc:sldMk cId="0" sldId="260"/>
            <ac:spMk id="8" creationId="{00000000-0000-0000-0000-000000000000}"/>
          </ac:spMkLst>
        </pc:spChg>
        <pc:grpChg chg="del">
          <ac:chgData name="Said Bilgec" userId="9e833f3226a2542c" providerId="LiveId" clId="{E5F2E914-B0D8-411D-B75E-6DA6EBAD3897}" dt="2023-02-16T14:47:41.784" v="1871" actId="478"/>
          <ac:grpSpMkLst>
            <pc:docMk/>
            <pc:sldMk cId="0" sldId="260"/>
            <ac:grpSpMk id="2" creationId="{00000000-0000-0000-0000-000000000000}"/>
          </ac:grpSpMkLst>
        </pc:grpChg>
        <pc:picChg chg="del">
          <ac:chgData name="Said Bilgec" userId="9e833f3226a2542c" providerId="LiveId" clId="{E5F2E914-B0D8-411D-B75E-6DA6EBAD3897}" dt="2023-02-15T16:56:36.923" v="1474" actId="478"/>
          <ac:picMkLst>
            <pc:docMk/>
            <pc:sldMk cId="0" sldId="260"/>
            <ac:picMk id="6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4:46:24.094" v="1321"/>
          <ac:picMkLst>
            <pc:docMk/>
            <pc:sldMk cId="0" sldId="260"/>
            <ac:picMk id="9" creationId="{DD8D358D-0BEC-58DC-D911-32DC9A354179}"/>
          </ac:picMkLst>
        </pc:picChg>
      </pc:sldChg>
      <pc:sldChg chg="addSp delSp modSp del mod modNotesTx">
        <pc:chgData name="Said Bilgec" userId="9e833f3226a2542c" providerId="LiveId" clId="{E5F2E914-B0D8-411D-B75E-6DA6EBAD3897}" dt="2023-02-16T15:17:43.471" v="1962" actId="47"/>
        <pc:sldMkLst>
          <pc:docMk/>
          <pc:sldMk cId="0" sldId="261"/>
        </pc:sldMkLst>
        <pc:spChg chg="mod">
          <ac:chgData name="Said Bilgec" userId="9e833f3226a2542c" providerId="LiveId" clId="{E5F2E914-B0D8-411D-B75E-6DA6EBAD3897}" dt="2023-02-15T11:33:58.190" v="61" actId="207"/>
          <ac:spMkLst>
            <pc:docMk/>
            <pc:sldMk cId="0" sldId="261"/>
            <ac:spMk id="2" creationId="{00000000-0000-0000-0000-000000000000}"/>
          </ac:spMkLst>
        </pc:spChg>
        <pc:spChg chg="mod">
          <ac:chgData name="Said Bilgec" userId="9e833f3226a2542c" providerId="LiveId" clId="{E5F2E914-B0D8-411D-B75E-6DA6EBAD3897}" dt="2023-02-15T14:46:53.952" v="1329" actId="2057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aid Bilgec" userId="9e833f3226a2542c" providerId="LiveId" clId="{E5F2E914-B0D8-411D-B75E-6DA6EBAD3897}" dt="2023-02-16T09:22:56.518" v="1662" actId="20577"/>
          <ac:spMkLst>
            <pc:docMk/>
            <pc:sldMk cId="0" sldId="261"/>
            <ac:spMk id="13" creationId="{00000000-0000-0000-0000-000000000000}"/>
          </ac:spMkLst>
        </pc:spChg>
        <pc:spChg chg="mod">
          <ac:chgData name="Said Bilgec" userId="9e833f3226a2542c" providerId="LiveId" clId="{E5F2E914-B0D8-411D-B75E-6DA6EBAD3897}" dt="2023-02-16T09:00:08.201" v="1534" actId="20577"/>
          <ac:spMkLst>
            <pc:docMk/>
            <pc:sldMk cId="0" sldId="261"/>
            <ac:spMk id="14" creationId="{00000000-0000-0000-0000-000000000000}"/>
          </ac:spMkLst>
        </pc:spChg>
        <pc:spChg chg="mod">
          <ac:chgData name="Said Bilgec" userId="9e833f3226a2542c" providerId="LiveId" clId="{E5F2E914-B0D8-411D-B75E-6DA6EBAD3897}" dt="2023-02-15T16:45:20.607" v="1393" actId="1076"/>
          <ac:spMkLst>
            <pc:docMk/>
            <pc:sldMk cId="0" sldId="261"/>
            <ac:spMk id="23" creationId="{00000000-0000-0000-0000-000000000000}"/>
          </ac:spMkLst>
        </pc:spChg>
        <pc:spChg chg="add">
          <ac:chgData name="Said Bilgec" userId="9e833f3226a2542c" providerId="LiveId" clId="{E5F2E914-B0D8-411D-B75E-6DA6EBAD3897}" dt="2023-02-15T11:50:28.197" v="192"/>
          <ac:spMkLst>
            <pc:docMk/>
            <pc:sldMk cId="0" sldId="261"/>
            <ac:spMk id="24" creationId="{B93C4041-7946-2895-7FCC-7891EE758850}"/>
          </ac:spMkLst>
        </pc:spChg>
        <pc:grpChg chg="del">
          <ac:chgData name="Said Bilgec" userId="9e833f3226a2542c" providerId="LiveId" clId="{E5F2E914-B0D8-411D-B75E-6DA6EBAD3897}" dt="2023-02-15T11:50:35.479" v="194" actId="478"/>
          <ac:grpSpMkLst>
            <pc:docMk/>
            <pc:sldMk cId="0" sldId="261"/>
            <ac:grpSpMk id="16" creationId="{00000000-0000-0000-0000-000000000000}"/>
          </ac:grpSpMkLst>
        </pc:grpChg>
        <pc:picChg chg="add mod">
          <ac:chgData name="Said Bilgec" userId="9e833f3226a2542c" providerId="LiveId" clId="{E5F2E914-B0D8-411D-B75E-6DA6EBAD3897}" dt="2023-02-15T14:46:59.322" v="1330" actId="1076"/>
          <ac:picMkLst>
            <pc:docMk/>
            <pc:sldMk cId="0" sldId="261"/>
            <ac:picMk id="25" creationId="{EDBD4F7A-E0B6-4581-1C5E-C933D56F72F9}"/>
          </ac:picMkLst>
        </pc:picChg>
        <pc:picChg chg="add mod">
          <ac:chgData name="Said Bilgec" userId="9e833f3226a2542c" providerId="LiveId" clId="{E5F2E914-B0D8-411D-B75E-6DA6EBAD3897}" dt="2023-02-15T14:47:08.147" v="1331"/>
          <ac:picMkLst>
            <pc:docMk/>
            <pc:sldMk cId="0" sldId="261"/>
            <ac:picMk id="26" creationId="{609E7A8E-BC99-068B-D317-0A208A000D9D}"/>
          </ac:picMkLst>
        </pc:picChg>
      </pc:sldChg>
      <pc:sldChg chg="addSp delSp modSp del mod">
        <pc:chgData name="Said Bilgec" userId="9e833f3226a2542c" providerId="LiveId" clId="{E5F2E914-B0D8-411D-B75E-6DA6EBAD3897}" dt="2023-02-16T09:56:56.129" v="1663" actId="47"/>
        <pc:sldMkLst>
          <pc:docMk/>
          <pc:sldMk cId="0" sldId="262"/>
        </pc:sldMkLst>
        <pc:spChg chg="mod">
          <ac:chgData name="Said Bilgec" userId="9e833f3226a2542c" providerId="LiveId" clId="{E5F2E914-B0D8-411D-B75E-6DA6EBAD3897}" dt="2023-02-15T11:58:53.795" v="631" actId="207"/>
          <ac:spMkLst>
            <pc:docMk/>
            <pc:sldMk cId="0" sldId="262"/>
            <ac:spMk id="2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02:14.430" v="645" actId="207"/>
          <ac:spMkLst>
            <pc:docMk/>
            <pc:sldMk cId="0" sldId="262"/>
            <ac:spMk id="3" creationId="{00000000-0000-0000-0000-000000000000}"/>
          </ac:spMkLst>
        </pc:spChg>
        <pc:spChg chg="add del mod">
          <ac:chgData name="Said Bilgec" userId="9e833f3226a2542c" providerId="LiveId" clId="{E5F2E914-B0D8-411D-B75E-6DA6EBAD3897}" dt="2023-02-16T09:09:55.562" v="1604" actId="21"/>
          <ac:spMkLst>
            <pc:docMk/>
            <pc:sldMk cId="0" sldId="262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59:50.156" v="639" actId="207"/>
          <ac:spMkLst>
            <pc:docMk/>
            <pc:sldMk cId="0" sldId="262"/>
            <ac:spMk id="5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02:55.354" v="651" actId="207"/>
          <ac:spMkLst>
            <pc:docMk/>
            <pc:sldMk cId="0" sldId="262"/>
            <ac:spMk id="6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04:06.825" v="666" actId="207"/>
          <ac:spMkLst>
            <pc:docMk/>
            <pc:sldMk cId="0" sldId="262"/>
            <ac:spMk id="7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05:12.765" v="678" actId="207"/>
          <ac:spMkLst>
            <pc:docMk/>
            <pc:sldMk cId="0" sldId="262"/>
            <ac:spMk id="8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05:23.300" v="681" actId="207"/>
          <ac:spMkLst>
            <pc:docMk/>
            <pc:sldMk cId="0" sldId="262"/>
            <ac:spMk id="9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05:18.796" v="680" actId="20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05:07.871" v="676" actId="207"/>
          <ac:spMkLst>
            <pc:docMk/>
            <pc:sldMk cId="0" sldId="262"/>
            <ac:spMk id="11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10:29.756" v="728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Said Bilgec" userId="9e833f3226a2542c" providerId="LiveId" clId="{E5F2E914-B0D8-411D-B75E-6DA6EBAD3897}" dt="2023-02-16T09:11:20.755" v="1610" actId="1076"/>
          <ac:spMkLst>
            <pc:docMk/>
            <pc:sldMk cId="0" sldId="262"/>
            <ac:spMk id="13" creationId="{00000000-0000-0000-0000-000000000000}"/>
          </ac:spMkLst>
        </pc:spChg>
        <pc:spChg chg="del mod">
          <ac:chgData name="Said Bilgec" userId="9e833f3226a2542c" providerId="LiveId" clId="{E5F2E914-B0D8-411D-B75E-6DA6EBAD3897}" dt="2023-02-16T09:09:15.826" v="1584" actId="21"/>
          <ac:spMkLst>
            <pc:docMk/>
            <pc:sldMk cId="0" sldId="262"/>
            <ac:spMk id="14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51:54.527" v="249" actId="20577"/>
          <ac:spMkLst>
            <pc:docMk/>
            <pc:sldMk cId="0" sldId="262"/>
            <ac:spMk id="29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52:23.297" v="307" actId="20577"/>
          <ac:spMkLst>
            <pc:docMk/>
            <pc:sldMk cId="0" sldId="262"/>
            <ac:spMk id="30" creationId="{00000000-0000-0000-0000-000000000000}"/>
          </ac:spMkLst>
        </pc:spChg>
        <pc:spChg chg="add del mod">
          <ac:chgData name="Said Bilgec" userId="9e833f3226a2542c" providerId="LiveId" clId="{E5F2E914-B0D8-411D-B75E-6DA6EBAD3897}" dt="2023-02-16T09:09:55.562" v="1604" actId="21"/>
          <ac:spMkLst>
            <pc:docMk/>
            <pc:sldMk cId="0" sldId="262"/>
            <ac:spMk id="31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52:08.386" v="283" actId="20577"/>
          <ac:spMkLst>
            <pc:docMk/>
            <pc:sldMk cId="0" sldId="262"/>
            <ac:spMk id="32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52:49.842" v="340" actId="20577"/>
          <ac:spMkLst>
            <pc:docMk/>
            <pc:sldMk cId="0" sldId="262"/>
            <ac:spMk id="33" creationId="{00000000-0000-0000-0000-000000000000}"/>
          </ac:spMkLst>
        </pc:spChg>
        <pc:spChg chg="mod">
          <ac:chgData name="Said Bilgec" userId="9e833f3226a2542c" providerId="LiveId" clId="{E5F2E914-B0D8-411D-B75E-6DA6EBAD3897}" dt="2023-02-16T09:11:48.743" v="1611" actId="1076"/>
          <ac:spMkLst>
            <pc:docMk/>
            <pc:sldMk cId="0" sldId="262"/>
            <ac:spMk id="34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54:15.231" v="447" actId="20577"/>
          <ac:spMkLst>
            <pc:docMk/>
            <pc:sldMk cId="0" sldId="262"/>
            <ac:spMk id="35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54:42.733" v="490" actId="20577"/>
          <ac:spMkLst>
            <pc:docMk/>
            <pc:sldMk cId="0" sldId="262"/>
            <ac:spMk id="36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54:01.751" v="424" actId="20577"/>
          <ac:spMkLst>
            <pc:docMk/>
            <pc:sldMk cId="0" sldId="262"/>
            <ac:spMk id="37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55:47.325" v="547" actId="207"/>
          <ac:spMkLst>
            <pc:docMk/>
            <pc:sldMk cId="0" sldId="262"/>
            <ac:spMk id="38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55:54.195" v="548" actId="207"/>
          <ac:spMkLst>
            <pc:docMk/>
            <pc:sldMk cId="0" sldId="262"/>
            <ac:spMk id="39" creationId="{00000000-0000-0000-0000-000000000000}"/>
          </ac:spMkLst>
        </pc:spChg>
        <pc:spChg chg="mod">
          <ac:chgData name="Said Bilgec" userId="9e833f3226a2542c" providerId="LiveId" clId="{E5F2E914-B0D8-411D-B75E-6DA6EBAD3897}" dt="2023-02-16T09:11:20.755" v="1610" actId="1076"/>
          <ac:spMkLst>
            <pc:docMk/>
            <pc:sldMk cId="0" sldId="262"/>
            <ac:spMk id="40" creationId="{00000000-0000-0000-0000-000000000000}"/>
          </ac:spMkLst>
        </pc:spChg>
        <pc:spChg chg="del mod">
          <ac:chgData name="Said Bilgec" userId="9e833f3226a2542c" providerId="LiveId" clId="{E5F2E914-B0D8-411D-B75E-6DA6EBAD3897}" dt="2023-02-16T09:09:15.826" v="1584" actId="21"/>
          <ac:spMkLst>
            <pc:docMk/>
            <pc:sldMk cId="0" sldId="262"/>
            <ac:spMk id="41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04:10.756" v="667" actId="207"/>
          <ac:spMkLst>
            <pc:docMk/>
            <pc:sldMk cId="0" sldId="262"/>
            <ac:spMk id="42" creationId="{68F656D7-1679-11DE-C616-ADEF6F90768B}"/>
          </ac:spMkLst>
        </pc:spChg>
        <pc:spChg chg="add mod">
          <ac:chgData name="Said Bilgec" userId="9e833f3226a2542c" providerId="LiveId" clId="{E5F2E914-B0D8-411D-B75E-6DA6EBAD3897}" dt="2023-02-15T12:11:26.491" v="734" actId="1076"/>
          <ac:spMkLst>
            <pc:docMk/>
            <pc:sldMk cId="0" sldId="262"/>
            <ac:spMk id="43" creationId="{610061F1-F0D4-8C81-997B-E3B4753E5B49}"/>
          </ac:spMkLst>
        </pc:spChg>
        <pc:picChg chg="del">
          <ac:chgData name="Said Bilgec" userId="9e833f3226a2542c" providerId="LiveId" clId="{E5F2E914-B0D8-411D-B75E-6DA6EBAD3897}" dt="2023-02-15T11:58:43.244" v="630" actId="478"/>
          <ac:picMkLst>
            <pc:docMk/>
            <pc:sldMk cId="0" sldId="262"/>
            <ac:picMk id="15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2:02:02.015" v="640" actId="478"/>
          <ac:picMkLst>
            <pc:docMk/>
            <pc:sldMk cId="0" sldId="262"/>
            <ac:picMk id="16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2:02:44.263" v="647" actId="478"/>
          <ac:picMkLst>
            <pc:docMk/>
            <pc:sldMk cId="0" sldId="262"/>
            <ac:picMk id="17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2:03:55.107" v="664" actId="478"/>
          <ac:picMkLst>
            <pc:docMk/>
            <pc:sldMk cId="0" sldId="262"/>
            <ac:picMk id="18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2:05:14.275" v="679" actId="478"/>
          <ac:picMkLst>
            <pc:docMk/>
            <pc:sldMk cId="0" sldId="262"/>
            <ac:picMk id="19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2:05:09.250" v="677" actId="478"/>
          <ac:picMkLst>
            <pc:docMk/>
            <pc:sldMk cId="0" sldId="262"/>
            <ac:picMk id="20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1:58:21.080" v="624" actId="478"/>
          <ac:picMkLst>
            <pc:docMk/>
            <pc:sldMk cId="0" sldId="262"/>
            <ac:picMk id="21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2:05:03.982" v="675" actId="478"/>
          <ac:picMkLst>
            <pc:docMk/>
            <pc:sldMk cId="0" sldId="262"/>
            <ac:picMk id="22" creationId="{00000000-0000-0000-0000-000000000000}"/>
          </ac:picMkLst>
        </pc:picChg>
        <pc:picChg chg="del mod">
          <ac:chgData name="Said Bilgec" userId="9e833f3226a2542c" providerId="LiveId" clId="{E5F2E914-B0D8-411D-B75E-6DA6EBAD3897}" dt="2023-02-15T12:04:56.801" v="674" actId="478"/>
          <ac:picMkLst>
            <pc:docMk/>
            <pc:sldMk cId="0" sldId="262"/>
            <ac:picMk id="23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2:04:50.775" v="672" actId="478"/>
          <ac:picMkLst>
            <pc:docMk/>
            <pc:sldMk cId="0" sldId="262"/>
            <ac:picMk id="24" creationId="{00000000-0000-0000-0000-000000000000}"/>
          </ac:picMkLst>
        </pc:picChg>
        <pc:picChg chg="del mod">
          <ac:chgData name="Said Bilgec" userId="9e833f3226a2542c" providerId="LiveId" clId="{E5F2E914-B0D8-411D-B75E-6DA6EBAD3897}" dt="2023-02-15T12:04:45.359" v="670" actId="478"/>
          <ac:picMkLst>
            <pc:docMk/>
            <pc:sldMk cId="0" sldId="262"/>
            <ac:picMk id="25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1:59:46.290" v="638" actId="478"/>
          <ac:picMkLst>
            <pc:docMk/>
            <pc:sldMk cId="0" sldId="262"/>
            <ac:picMk id="26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2:03:29.220" v="662" actId="478"/>
          <ac:picMkLst>
            <pc:docMk/>
            <pc:sldMk cId="0" sldId="262"/>
            <ac:picMk id="27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2:03:19.506" v="659" actId="1440"/>
          <ac:picMkLst>
            <pc:docMk/>
            <pc:sldMk cId="0" sldId="262"/>
            <ac:picMk id="44" creationId="{BD844B06-0546-65CE-0AF9-49E150947813}"/>
          </ac:picMkLst>
        </pc:picChg>
        <pc:picChg chg="add del">
          <ac:chgData name="Said Bilgec" userId="9e833f3226a2542c" providerId="LiveId" clId="{E5F2E914-B0D8-411D-B75E-6DA6EBAD3897}" dt="2023-02-15T12:04:38.866" v="669" actId="478"/>
          <ac:picMkLst>
            <pc:docMk/>
            <pc:sldMk cId="0" sldId="262"/>
            <ac:picMk id="45" creationId="{727EBC33-7792-8641-7AFF-CEF03276F7F8}"/>
          </ac:picMkLst>
        </pc:picChg>
        <pc:picChg chg="add mod">
          <ac:chgData name="Said Bilgec" userId="9e833f3226a2542c" providerId="LiveId" clId="{E5F2E914-B0D8-411D-B75E-6DA6EBAD3897}" dt="2023-02-15T12:05:56.075" v="688" actId="1440"/>
          <ac:picMkLst>
            <pc:docMk/>
            <pc:sldMk cId="0" sldId="262"/>
            <ac:picMk id="46" creationId="{9DD816C2-3B29-60A8-A26D-AA6AF8371358}"/>
          </ac:picMkLst>
        </pc:picChg>
        <pc:picChg chg="add del mod">
          <ac:chgData name="Said Bilgec" userId="9e833f3226a2542c" providerId="LiveId" clId="{E5F2E914-B0D8-411D-B75E-6DA6EBAD3897}" dt="2023-02-16T09:09:15.826" v="1584" actId="21"/>
          <ac:picMkLst>
            <pc:docMk/>
            <pc:sldMk cId="0" sldId="262"/>
            <ac:picMk id="47" creationId="{61E73577-D3C9-B018-5082-081F868894DB}"/>
          </ac:picMkLst>
        </pc:picChg>
        <pc:picChg chg="add mod">
          <ac:chgData name="Said Bilgec" userId="9e833f3226a2542c" providerId="LiveId" clId="{E5F2E914-B0D8-411D-B75E-6DA6EBAD3897}" dt="2023-02-15T12:07:01.473" v="697" actId="1440"/>
          <ac:picMkLst>
            <pc:docMk/>
            <pc:sldMk cId="0" sldId="262"/>
            <ac:picMk id="48" creationId="{B2F88F51-1FE8-04D5-7FCD-171A1F063960}"/>
          </ac:picMkLst>
        </pc:picChg>
        <pc:picChg chg="add mod">
          <ac:chgData name="Said Bilgec" userId="9e833f3226a2542c" providerId="LiveId" clId="{E5F2E914-B0D8-411D-B75E-6DA6EBAD3897}" dt="2023-02-15T12:07:55.726" v="705" actId="1076"/>
          <ac:picMkLst>
            <pc:docMk/>
            <pc:sldMk cId="0" sldId="262"/>
            <ac:picMk id="49" creationId="{12D8E37F-8A34-A546-A62E-F7B456F55A57}"/>
          </ac:picMkLst>
        </pc:picChg>
        <pc:picChg chg="add mod">
          <ac:chgData name="Said Bilgec" userId="9e833f3226a2542c" providerId="LiveId" clId="{E5F2E914-B0D8-411D-B75E-6DA6EBAD3897}" dt="2023-02-15T12:08:32.057" v="712" actId="1076"/>
          <ac:picMkLst>
            <pc:docMk/>
            <pc:sldMk cId="0" sldId="262"/>
            <ac:picMk id="50" creationId="{B8506F0E-FB89-0FA5-12BD-C968AD1129AD}"/>
          </ac:picMkLst>
        </pc:picChg>
        <pc:picChg chg="add mod">
          <ac:chgData name="Said Bilgec" userId="9e833f3226a2542c" providerId="LiveId" clId="{E5F2E914-B0D8-411D-B75E-6DA6EBAD3897}" dt="2023-02-15T12:09:17.137" v="720" actId="14100"/>
          <ac:picMkLst>
            <pc:docMk/>
            <pc:sldMk cId="0" sldId="262"/>
            <ac:picMk id="51" creationId="{423C8CA8-3284-4B50-CA6F-15BC2946BF80}"/>
          </ac:picMkLst>
        </pc:picChg>
        <pc:picChg chg="add mod">
          <ac:chgData name="Said Bilgec" userId="9e833f3226a2542c" providerId="LiveId" clId="{E5F2E914-B0D8-411D-B75E-6DA6EBAD3897}" dt="2023-02-15T12:10:28.290" v="727" actId="1440"/>
          <ac:picMkLst>
            <pc:docMk/>
            <pc:sldMk cId="0" sldId="262"/>
            <ac:picMk id="52" creationId="{BF2FBBA1-7FE5-302B-3392-AE6DDBEE2742}"/>
          </ac:picMkLst>
        </pc:picChg>
        <pc:picChg chg="add mod">
          <ac:chgData name="Said Bilgec" userId="9e833f3226a2542c" providerId="LiveId" clId="{E5F2E914-B0D8-411D-B75E-6DA6EBAD3897}" dt="2023-02-15T12:11:14.969" v="732" actId="1440"/>
          <ac:picMkLst>
            <pc:docMk/>
            <pc:sldMk cId="0" sldId="262"/>
            <ac:picMk id="53" creationId="{176D2969-0E68-F11B-FD6C-BD16D4B79D3B}"/>
          </ac:picMkLst>
        </pc:picChg>
        <pc:picChg chg="add mod">
          <ac:chgData name="Said Bilgec" userId="9e833f3226a2542c" providerId="LiveId" clId="{E5F2E914-B0D8-411D-B75E-6DA6EBAD3897}" dt="2023-02-16T09:11:20.755" v="1610" actId="1076"/>
          <ac:picMkLst>
            <pc:docMk/>
            <pc:sldMk cId="0" sldId="262"/>
            <ac:picMk id="54" creationId="{5B436516-662F-6601-32B6-95C3BF3092A7}"/>
          </ac:picMkLst>
        </pc:picChg>
        <pc:picChg chg="add mod">
          <ac:chgData name="Said Bilgec" userId="9e833f3226a2542c" providerId="LiveId" clId="{E5F2E914-B0D8-411D-B75E-6DA6EBAD3897}" dt="2023-02-15T12:13:16.853" v="750" actId="1076"/>
          <ac:picMkLst>
            <pc:docMk/>
            <pc:sldMk cId="0" sldId="262"/>
            <ac:picMk id="55" creationId="{E6661131-DD2E-2579-B914-3FB0869E0247}"/>
          </ac:picMkLst>
        </pc:picChg>
        <pc:picChg chg="add mod">
          <ac:chgData name="Said Bilgec" userId="9e833f3226a2542c" providerId="LiveId" clId="{E5F2E914-B0D8-411D-B75E-6DA6EBAD3897}" dt="2023-02-15T14:47:19.039" v="1333"/>
          <ac:picMkLst>
            <pc:docMk/>
            <pc:sldMk cId="0" sldId="262"/>
            <ac:picMk id="56" creationId="{3D2D71E6-1CF6-C8F0-DA0E-5F371AAB0F5A}"/>
          </ac:picMkLst>
        </pc:picChg>
        <pc:picChg chg="add del">
          <ac:chgData name="Said Bilgec" userId="9e833f3226a2542c" providerId="LiveId" clId="{E5F2E914-B0D8-411D-B75E-6DA6EBAD3897}" dt="2023-02-15T11:58:21.080" v="624" actId="478"/>
          <ac:picMkLst>
            <pc:docMk/>
            <pc:sldMk cId="0" sldId="262"/>
            <ac:picMk id="4098" creationId="{C42E5939-9C96-5DFE-BF4D-FB4BC39D86EB}"/>
          </ac:picMkLst>
        </pc:picChg>
        <pc:picChg chg="add del mod">
          <ac:chgData name="Said Bilgec" userId="9e833f3226a2542c" providerId="LiveId" clId="{E5F2E914-B0D8-411D-B75E-6DA6EBAD3897}" dt="2023-02-16T09:09:55.562" v="1604" actId="21"/>
          <ac:picMkLst>
            <pc:docMk/>
            <pc:sldMk cId="0" sldId="262"/>
            <ac:picMk id="4100" creationId="{8D3D2E06-4F6D-0A12-3B5C-A351565E61AC}"/>
          </ac:picMkLst>
        </pc:picChg>
        <pc:picChg chg="add mod">
          <ac:chgData name="Said Bilgec" userId="9e833f3226a2542c" providerId="LiveId" clId="{E5F2E914-B0D8-411D-B75E-6DA6EBAD3897}" dt="2023-02-15T12:03:36.420" v="663" actId="1076"/>
          <ac:picMkLst>
            <pc:docMk/>
            <pc:sldMk cId="0" sldId="262"/>
            <ac:picMk id="4102" creationId="{246FCFD4-5B2E-91F6-63AC-78B96A45B834}"/>
          </ac:picMkLst>
        </pc:picChg>
        <pc:picChg chg="add mod">
          <ac:chgData name="Said Bilgec" userId="9e833f3226a2542c" providerId="LiveId" clId="{E5F2E914-B0D8-411D-B75E-6DA6EBAD3897}" dt="2023-02-15T12:03:26.006" v="661" actId="1076"/>
          <ac:picMkLst>
            <pc:docMk/>
            <pc:sldMk cId="0" sldId="262"/>
            <ac:picMk id="4104" creationId="{1AAB2E20-64A3-4723-6047-DE6FFCF453EB}"/>
          </ac:picMkLst>
        </pc:picChg>
      </pc:sldChg>
      <pc:sldChg chg="addSp delSp modSp mod modTransition">
        <pc:chgData name="Said Bilgec" userId="9e833f3226a2542c" providerId="LiveId" clId="{E5F2E914-B0D8-411D-B75E-6DA6EBAD3897}" dt="2023-02-17T07:34:26.640" v="2697"/>
        <pc:sldMkLst>
          <pc:docMk/>
          <pc:sldMk cId="0" sldId="263"/>
        </pc:sldMkLst>
        <pc:spChg chg="mod">
          <ac:chgData name="Said Bilgec" userId="9e833f3226a2542c" providerId="LiveId" clId="{E5F2E914-B0D8-411D-B75E-6DA6EBAD3897}" dt="2023-02-15T11:34:05.860" v="62" actId="207"/>
          <ac:spMkLst>
            <pc:docMk/>
            <pc:sldMk cId="0" sldId="263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4:05.860" v="62" actId="207"/>
          <ac:spMkLst>
            <pc:docMk/>
            <pc:sldMk cId="0" sldId="263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5T14:35:23.506" v="1021" actId="1076"/>
          <ac:spMkLst>
            <pc:docMk/>
            <pc:sldMk cId="0" sldId="263"/>
            <ac:spMk id="5" creationId="{00000000-0000-0000-0000-000000000000}"/>
          </ac:spMkLst>
        </pc:spChg>
        <pc:grpChg chg="mod">
          <ac:chgData name="Said Bilgec" userId="9e833f3226a2542c" providerId="LiveId" clId="{E5F2E914-B0D8-411D-B75E-6DA6EBAD3897}" dt="2023-02-16T15:10:50.387" v="1937" actId="1038"/>
          <ac:grpSpMkLst>
            <pc:docMk/>
            <pc:sldMk cId="0" sldId="263"/>
            <ac:grpSpMk id="2" creationId="{00000000-0000-0000-0000-000000000000}"/>
          </ac:grpSpMkLst>
        </pc:grpChg>
        <pc:picChg chg="del">
          <ac:chgData name="Said Bilgec" userId="9e833f3226a2542c" providerId="LiveId" clId="{E5F2E914-B0D8-411D-B75E-6DA6EBAD3897}" dt="2023-02-15T14:34:51.836" v="982" actId="478"/>
          <ac:picMkLst>
            <pc:docMk/>
            <pc:sldMk cId="0" sldId="263"/>
            <ac:picMk id="7" creationId="{00000000-0000-0000-0000-000000000000}"/>
          </ac:picMkLst>
        </pc:picChg>
        <pc:picChg chg="add del mod">
          <ac:chgData name="Said Bilgec" userId="9e833f3226a2542c" providerId="LiveId" clId="{E5F2E914-B0D8-411D-B75E-6DA6EBAD3897}" dt="2023-02-16T15:10:26.297" v="1932" actId="478"/>
          <ac:picMkLst>
            <pc:docMk/>
            <pc:sldMk cId="0" sldId="263"/>
            <ac:picMk id="9" creationId="{B76F59D7-695B-BEF9-7032-4CF91AA9BFDD}"/>
          </ac:picMkLst>
        </pc:picChg>
        <pc:picChg chg="add mod">
          <ac:chgData name="Said Bilgec" userId="9e833f3226a2542c" providerId="LiveId" clId="{E5F2E914-B0D8-411D-B75E-6DA6EBAD3897}" dt="2023-02-15T14:47:21.584" v="1334"/>
          <ac:picMkLst>
            <pc:docMk/>
            <pc:sldMk cId="0" sldId="263"/>
            <ac:picMk id="10" creationId="{8D271850-D695-3CD8-B98E-CCB2ADA8A0E0}"/>
          </ac:picMkLst>
        </pc:picChg>
        <pc:picChg chg="add mod">
          <ac:chgData name="Said Bilgec" userId="9e833f3226a2542c" providerId="LiveId" clId="{E5F2E914-B0D8-411D-B75E-6DA6EBAD3897}" dt="2023-02-16T15:10:43.561" v="1936" actId="14100"/>
          <ac:picMkLst>
            <pc:docMk/>
            <pc:sldMk cId="0" sldId="263"/>
            <ac:picMk id="12" creationId="{DED11711-992D-9F1F-6308-93FD61371E2B}"/>
          </ac:picMkLst>
        </pc:picChg>
        <pc:picChg chg="add mod">
          <ac:chgData name="Said Bilgec" userId="9e833f3226a2542c" providerId="LiveId" clId="{E5F2E914-B0D8-411D-B75E-6DA6EBAD3897}" dt="2023-02-17T07:34:26.640" v="2697"/>
          <ac:picMkLst>
            <pc:docMk/>
            <pc:sldMk cId="0" sldId="263"/>
            <ac:picMk id="18" creationId="{1490AEBA-ABC1-EBCB-5FFA-D2F0E37EF596}"/>
          </ac:picMkLst>
        </pc:picChg>
        <pc:inkChg chg="add">
          <ac:chgData name="Said Bilgec" userId="9e833f3226a2542c" providerId="LiveId" clId="{E5F2E914-B0D8-411D-B75E-6DA6EBAD3897}" dt="2023-02-15T16:46:40.541" v="1395" actId="9405"/>
          <ac:inkMkLst>
            <pc:docMk/>
            <pc:sldMk cId="0" sldId="263"/>
            <ac:inkMk id="7" creationId="{AC7E96D9-35EB-D9E7-3617-DA5984E1E3F3}"/>
          </ac:inkMkLst>
        </pc:inkChg>
        <pc:inkChg chg="add">
          <ac:chgData name="Said Bilgec" userId="9e833f3226a2542c" providerId="LiveId" clId="{E5F2E914-B0D8-411D-B75E-6DA6EBAD3897}" dt="2023-02-15T16:46:49.241" v="1396" actId="9405"/>
          <ac:inkMkLst>
            <pc:docMk/>
            <pc:sldMk cId="0" sldId="263"/>
            <ac:inkMk id="11" creationId="{06A2C9F1-8271-CA4D-33F2-39A7B85110B4}"/>
          </ac:inkMkLst>
        </pc:inkChg>
        <pc:cxnChg chg="add mod">
          <ac:chgData name="Said Bilgec" userId="9e833f3226a2542c" providerId="LiveId" clId="{E5F2E914-B0D8-411D-B75E-6DA6EBAD3897}" dt="2023-02-17T07:26:20.386" v="2656" actId="13822"/>
          <ac:cxnSpMkLst>
            <pc:docMk/>
            <pc:sldMk cId="0" sldId="263"/>
            <ac:cxnSpMk id="13" creationId="{B0785D1B-60FA-E2F4-50CF-4BBA9110F3BE}"/>
          </ac:cxnSpMkLst>
        </pc:cxnChg>
        <pc:cxnChg chg="add mod">
          <ac:chgData name="Said Bilgec" userId="9e833f3226a2542c" providerId="LiveId" clId="{E5F2E914-B0D8-411D-B75E-6DA6EBAD3897}" dt="2023-02-17T07:27:05.263" v="2658" actId="1076"/>
          <ac:cxnSpMkLst>
            <pc:docMk/>
            <pc:sldMk cId="0" sldId="263"/>
            <ac:cxnSpMk id="17" creationId="{A75F9D6A-E644-EA6B-9982-6C32FA16890C}"/>
          </ac:cxnSpMkLst>
        </pc:cxnChg>
      </pc:sldChg>
      <pc:sldChg chg="addSp delSp modSp mod modTransition modNotesTx">
        <pc:chgData name="Said Bilgec" userId="9e833f3226a2542c" providerId="LiveId" clId="{E5F2E914-B0D8-411D-B75E-6DA6EBAD3897}" dt="2023-02-17T09:49:28.898" v="2844" actId="20577"/>
        <pc:sldMkLst>
          <pc:docMk/>
          <pc:sldMk cId="0" sldId="264"/>
        </pc:sldMkLst>
        <pc:spChg chg="add mod">
          <ac:chgData name="Said Bilgec" userId="9e833f3226a2542c" providerId="LiveId" clId="{E5F2E914-B0D8-411D-B75E-6DA6EBAD3897}" dt="2023-02-17T07:24:01.132" v="2645" actId="207"/>
          <ac:spMkLst>
            <pc:docMk/>
            <pc:sldMk cId="0" sldId="264"/>
            <ac:spMk id="2" creationId="{140CFED8-C924-88F7-5707-F4AC4655E382}"/>
          </ac:spMkLst>
        </pc:spChg>
        <pc:spChg chg="mod">
          <ac:chgData name="Said Bilgec" userId="9e833f3226a2542c" providerId="LiveId" clId="{E5F2E914-B0D8-411D-B75E-6DA6EBAD3897}" dt="2023-02-16T19:24:25.080" v="2316" actId="1076"/>
          <ac:spMkLst>
            <pc:docMk/>
            <pc:sldMk cId="0" sldId="264"/>
            <ac:spMk id="3" creationId="{00000000-0000-0000-0000-000000000000}"/>
          </ac:spMkLst>
        </pc:spChg>
        <pc:spChg chg="mod topLvl">
          <ac:chgData name="Said Bilgec" userId="9e833f3226a2542c" providerId="LiveId" clId="{E5F2E914-B0D8-411D-B75E-6DA6EBAD3897}" dt="2023-02-16T20:33:57.211" v="2396" actId="478"/>
          <ac:spMkLst>
            <pc:docMk/>
            <pc:sldMk cId="0" sldId="264"/>
            <ac:spMk id="5" creationId="{8931E7CF-2DBC-4F2F-B90A-51B8710CB88C}"/>
          </ac:spMkLst>
        </pc:spChg>
        <pc:spChg chg="add del">
          <ac:chgData name="Said Bilgec" userId="9e833f3226a2542c" providerId="LiveId" clId="{E5F2E914-B0D8-411D-B75E-6DA6EBAD3897}" dt="2023-02-17T07:38:10.615" v="2717"/>
          <ac:spMkLst>
            <pc:docMk/>
            <pc:sldMk cId="0" sldId="264"/>
            <ac:spMk id="6" creationId="{18F6BAE2-5829-C45B-1D06-DCF9A89DD4B4}"/>
          </ac:spMkLst>
        </pc:spChg>
        <pc:spChg chg="add del mod">
          <ac:chgData name="Said Bilgec" userId="9e833f3226a2542c" providerId="LiveId" clId="{E5F2E914-B0D8-411D-B75E-6DA6EBAD3897}" dt="2023-02-16T09:08:09.017" v="1574"/>
          <ac:spMkLst>
            <pc:docMk/>
            <pc:sldMk cId="0" sldId="264"/>
            <ac:spMk id="8" creationId="{92A7A5B9-D3D6-C428-E8FF-39B0C8390809}"/>
          </ac:spMkLst>
        </pc:spChg>
        <pc:spChg chg="add del">
          <ac:chgData name="Said Bilgec" userId="9e833f3226a2542c" providerId="LiveId" clId="{E5F2E914-B0D8-411D-B75E-6DA6EBAD3897}" dt="2023-02-16T19:24:08.637" v="2311"/>
          <ac:spMkLst>
            <pc:docMk/>
            <pc:sldMk cId="0" sldId="264"/>
            <ac:spMk id="8" creationId="{A0DEF5A5-E877-E0CB-D04D-ACF50C8F44D0}"/>
          </ac:spMkLst>
        </pc:spChg>
        <pc:spChg chg="add del">
          <ac:chgData name="Said Bilgec" userId="9e833f3226a2542c" providerId="LiveId" clId="{E5F2E914-B0D8-411D-B75E-6DA6EBAD3897}" dt="2023-02-17T07:38:22.170" v="2721"/>
          <ac:spMkLst>
            <pc:docMk/>
            <pc:sldMk cId="0" sldId="264"/>
            <ac:spMk id="8" creationId="{F1481099-E0D4-AB72-4444-6B775F25F4E8}"/>
          </ac:spMkLst>
        </pc:spChg>
        <pc:spChg chg="add del mod">
          <ac:chgData name="Said Bilgec" userId="9e833f3226a2542c" providerId="LiveId" clId="{E5F2E914-B0D8-411D-B75E-6DA6EBAD3897}" dt="2023-02-16T09:08:09.017" v="1574"/>
          <ac:spMkLst>
            <pc:docMk/>
            <pc:sldMk cId="0" sldId="264"/>
            <ac:spMk id="9" creationId="{B4B80C0A-9E1A-4AE0-089F-5F0DE859B74E}"/>
          </ac:spMkLst>
        </pc:spChg>
        <pc:spChg chg="add del mod">
          <ac:chgData name="Said Bilgec" userId="9e833f3226a2542c" providerId="LiveId" clId="{E5F2E914-B0D8-411D-B75E-6DA6EBAD3897}" dt="2023-02-16T20:36:33.274" v="2420" actId="478"/>
          <ac:spMkLst>
            <pc:docMk/>
            <pc:sldMk cId="0" sldId="264"/>
            <ac:spMk id="10" creationId="{3AE5408C-DF89-33EC-0C98-0AE1984AB490}"/>
          </ac:spMkLst>
        </pc:spChg>
        <pc:spChg chg="add del mod">
          <ac:chgData name="Said Bilgec" userId="9e833f3226a2542c" providerId="LiveId" clId="{E5F2E914-B0D8-411D-B75E-6DA6EBAD3897}" dt="2023-02-16T20:35:48.271" v="2413"/>
          <ac:spMkLst>
            <pc:docMk/>
            <pc:sldMk cId="0" sldId="264"/>
            <ac:spMk id="12" creationId="{B40FFB1B-201A-3681-8B06-11D040646BF8}"/>
          </ac:spMkLst>
        </pc:spChg>
        <pc:spChg chg="add del mod">
          <ac:chgData name="Said Bilgec" userId="9e833f3226a2542c" providerId="LiveId" clId="{E5F2E914-B0D8-411D-B75E-6DA6EBAD3897}" dt="2023-02-16T20:36:27.245" v="2418" actId="478"/>
          <ac:spMkLst>
            <pc:docMk/>
            <pc:sldMk cId="0" sldId="264"/>
            <ac:spMk id="14" creationId="{D6D0325C-DBCB-400A-B81E-18C37C441380}"/>
          </ac:spMkLst>
        </pc:spChg>
        <pc:spChg chg="add del mod">
          <ac:chgData name="Said Bilgec" userId="9e833f3226a2542c" providerId="LiveId" clId="{E5F2E914-B0D8-411D-B75E-6DA6EBAD3897}" dt="2023-02-16T20:43:48.584" v="2447" actId="21"/>
          <ac:spMkLst>
            <pc:docMk/>
            <pc:sldMk cId="0" sldId="264"/>
            <ac:spMk id="16" creationId="{A64E9A2D-2AC8-1C57-0FFF-4A637D2787EF}"/>
          </ac:spMkLst>
        </pc:spChg>
        <pc:spChg chg="add mod">
          <ac:chgData name="Said Bilgec" userId="9e833f3226a2542c" providerId="LiveId" clId="{E5F2E914-B0D8-411D-B75E-6DA6EBAD3897}" dt="2023-02-17T07:23:41.062" v="2642" actId="14100"/>
          <ac:spMkLst>
            <pc:docMk/>
            <pc:sldMk cId="0" sldId="264"/>
            <ac:spMk id="17" creationId="{122DC6D0-D7E9-5333-AF54-2A6A7A9B8172}"/>
          </ac:spMkLst>
        </pc:spChg>
        <pc:spChg chg="add mod">
          <ac:chgData name="Said Bilgec" userId="9e833f3226a2542c" providerId="LiveId" clId="{E5F2E914-B0D8-411D-B75E-6DA6EBAD3897}" dt="2023-02-17T07:38:27.331" v="2722" actId="14100"/>
          <ac:spMkLst>
            <pc:docMk/>
            <pc:sldMk cId="0" sldId="264"/>
            <ac:spMk id="18" creationId="{BAA1366F-8E1B-6877-2917-0FDB35253C80}"/>
          </ac:spMkLst>
        </pc:spChg>
        <pc:grpChg chg="add del mod">
          <ac:chgData name="Said Bilgec" userId="9e833f3226a2542c" providerId="LiveId" clId="{E5F2E914-B0D8-411D-B75E-6DA6EBAD3897}" dt="2023-02-16T20:33:57.211" v="2396" actId="478"/>
          <ac:grpSpMkLst>
            <pc:docMk/>
            <pc:sldMk cId="0" sldId="264"/>
            <ac:grpSpMk id="4" creationId="{F0905748-446A-EB55-6932-7D38BE7BEAC9}"/>
          </ac:grpSpMkLst>
        </pc:grpChg>
        <pc:picChg chg="del mod">
          <ac:chgData name="Said Bilgec" userId="9e833f3226a2542c" providerId="LiveId" clId="{E5F2E914-B0D8-411D-B75E-6DA6EBAD3897}" dt="2023-02-16T19:24:03.373" v="2309" actId="478"/>
          <ac:picMkLst>
            <pc:docMk/>
            <pc:sldMk cId="0" sldId="264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7:34:29.120" v="2698"/>
          <ac:picMkLst>
            <pc:docMk/>
            <pc:sldMk cId="0" sldId="264"/>
            <ac:picMk id="4" creationId="{748736AF-668A-3A8E-C618-EE86D5D05342}"/>
          </ac:picMkLst>
        </pc:picChg>
        <pc:picChg chg="del mod topLvl">
          <ac:chgData name="Said Bilgec" userId="9e833f3226a2542c" providerId="LiveId" clId="{E5F2E914-B0D8-411D-B75E-6DA6EBAD3897}" dt="2023-02-16T20:33:57.211" v="2396" actId="478"/>
          <ac:picMkLst>
            <pc:docMk/>
            <pc:sldMk cId="0" sldId="264"/>
            <ac:picMk id="6" creationId="{6C2402B6-4F31-5094-6D1F-5846D6D9C752}"/>
          </ac:picMkLst>
        </pc:picChg>
        <pc:picChg chg="add mod">
          <ac:chgData name="Said Bilgec" userId="9e833f3226a2542c" providerId="LiveId" clId="{E5F2E914-B0D8-411D-B75E-6DA6EBAD3897}" dt="2023-02-15T14:47:24.434" v="1335"/>
          <ac:picMkLst>
            <pc:docMk/>
            <pc:sldMk cId="0" sldId="264"/>
            <ac:picMk id="7" creationId="{F3C074EC-5C87-EC05-5BD5-B08803A863DA}"/>
          </ac:picMkLst>
        </pc:picChg>
        <pc:picChg chg="add mod">
          <ac:chgData name="Said Bilgec" userId="9e833f3226a2542c" providerId="LiveId" clId="{E5F2E914-B0D8-411D-B75E-6DA6EBAD3897}" dt="2023-02-16T19:24:39.782" v="2317" actId="1076"/>
          <ac:picMkLst>
            <pc:docMk/>
            <pc:sldMk cId="0" sldId="264"/>
            <ac:picMk id="9" creationId="{935EF9AA-B5B1-C23D-E47A-98CE8EED9035}"/>
          </ac:picMkLst>
        </pc:picChg>
        <pc:picChg chg="add del mod">
          <ac:chgData name="Said Bilgec" userId="9e833f3226a2542c" providerId="LiveId" clId="{E5F2E914-B0D8-411D-B75E-6DA6EBAD3897}" dt="2023-02-16T09:08:09.017" v="1574"/>
          <ac:picMkLst>
            <pc:docMk/>
            <pc:sldMk cId="0" sldId="264"/>
            <ac:picMk id="10" creationId="{91F8A4BB-0C5A-2E57-9204-1883645754D9}"/>
          </ac:picMkLst>
        </pc:picChg>
        <pc:picChg chg="add del">
          <ac:chgData name="Said Bilgec" userId="9e833f3226a2542c" providerId="LiveId" clId="{E5F2E914-B0D8-411D-B75E-6DA6EBAD3897}" dt="2023-02-15T12:17:20.044" v="752" actId="478"/>
          <ac:picMkLst>
            <pc:docMk/>
            <pc:sldMk cId="0" sldId="264"/>
            <ac:picMk id="5122" creationId="{C91896B5-2424-0522-46D8-1EA7D7691D52}"/>
          </ac:picMkLst>
        </pc:picChg>
      </pc:sldChg>
      <pc:sldChg chg="addSp modSp del mod">
        <pc:chgData name="Said Bilgec" userId="9e833f3226a2542c" providerId="LiveId" clId="{E5F2E914-B0D8-411D-B75E-6DA6EBAD3897}" dt="2023-02-16T15:11:08.664" v="1938" actId="47"/>
        <pc:sldMkLst>
          <pc:docMk/>
          <pc:sldMk cId="0" sldId="265"/>
        </pc:sldMkLst>
        <pc:picChg chg="mod">
          <ac:chgData name="Said Bilgec" userId="9e833f3226a2542c" providerId="LiveId" clId="{E5F2E914-B0D8-411D-B75E-6DA6EBAD3897}" dt="2023-02-15T12:18:29.221" v="760" actId="1076"/>
          <ac:picMkLst>
            <pc:docMk/>
            <pc:sldMk cId="0" sldId="265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2:18:43.606" v="764" actId="1076"/>
          <ac:picMkLst>
            <pc:docMk/>
            <pc:sldMk cId="0" sldId="265"/>
            <ac:picMk id="4" creationId="{F64B4E57-8C0B-5E61-4FD2-C57DFFEEBEE9}"/>
          </ac:picMkLst>
        </pc:picChg>
        <pc:picChg chg="add mod">
          <ac:chgData name="Said Bilgec" userId="9e833f3226a2542c" providerId="LiveId" clId="{E5F2E914-B0D8-411D-B75E-6DA6EBAD3897}" dt="2023-02-15T14:47:27.589" v="1336"/>
          <ac:picMkLst>
            <pc:docMk/>
            <pc:sldMk cId="0" sldId="265"/>
            <ac:picMk id="5" creationId="{AB86FBE4-82DA-FE33-6087-65CE2ED15F4C}"/>
          </ac:picMkLst>
        </pc:picChg>
      </pc:sldChg>
      <pc:sldChg chg="addSp delSp modSp mod modTransition modNotesTx">
        <pc:chgData name="Said Bilgec" userId="9e833f3226a2542c" providerId="LiveId" clId="{E5F2E914-B0D8-411D-B75E-6DA6EBAD3897}" dt="2023-02-17T07:39:27.539" v="2724"/>
        <pc:sldMkLst>
          <pc:docMk/>
          <pc:sldMk cId="0" sldId="266"/>
        </pc:sldMkLst>
        <pc:spChg chg="mod topLvl">
          <ac:chgData name="Said Bilgec" userId="9e833f3226a2542c" providerId="LiveId" clId="{E5F2E914-B0D8-411D-B75E-6DA6EBAD3897}" dt="2023-02-15T14:37:04.992" v="1056" actId="1076"/>
          <ac:spMkLst>
            <pc:docMk/>
            <pc:sldMk cId="0" sldId="266"/>
            <ac:spMk id="3" creationId="{00000000-0000-0000-0000-000000000000}"/>
          </ac:spMkLst>
        </pc:spChg>
        <pc:spChg chg="del mod topLvl">
          <ac:chgData name="Said Bilgec" userId="9e833f3226a2542c" providerId="LiveId" clId="{E5F2E914-B0D8-411D-B75E-6DA6EBAD3897}" dt="2023-02-15T14:36:35.052" v="1053" actId="478"/>
          <ac:spMkLst>
            <pc:docMk/>
            <pc:sldMk cId="0" sldId="266"/>
            <ac:spMk id="4" creationId="{00000000-0000-0000-0000-000000000000}"/>
          </ac:spMkLst>
        </pc:spChg>
        <pc:spChg chg="del">
          <ac:chgData name="Said Bilgec" userId="9e833f3226a2542c" providerId="LiveId" clId="{E5F2E914-B0D8-411D-B75E-6DA6EBAD3897}" dt="2023-02-16T08:47:15.388" v="1495" actId="478"/>
          <ac:spMkLst>
            <pc:docMk/>
            <pc:sldMk cId="0" sldId="266"/>
            <ac:spMk id="5" creationId="{00000000-0000-0000-0000-000000000000}"/>
          </ac:spMkLst>
        </pc:spChg>
        <pc:spChg chg="add mod">
          <ac:chgData name="Said Bilgec" userId="9e833f3226a2542c" providerId="LiveId" clId="{E5F2E914-B0D8-411D-B75E-6DA6EBAD3897}" dt="2023-02-17T06:57:52.386" v="2588" actId="20577"/>
          <ac:spMkLst>
            <pc:docMk/>
            <pc:sldMk cId="0" sldId="266"/>
            <ac:spMk id="5" creationId="{D4978773-3FE4-FA50-BEF2-DE42920DB047}"/>
          </ac:spMkLst>
        </pc:spChg>
        <pc:spChg chg="mod">
          <ac:chgData name="Said Bilgec" userId="9e833f3226a2542c" providerId="LiveId" clId="{E5F2E914-B0D8-411D-B75E-6DA6EBAD3897}" dt="2023-02-15T14:36:16.360" v="1048" actId="14100"/>
          <ac:spMkLst>
            <pc:docMk/>
            <pc:sldMk cId="0" sldId="266"/>
            <ac:spMk id="8" creationId="{00000000-0000-0000-0000-000000000000}"/>
          </ac:spMkLst>
        </pc:spChg>
        <pc:spChg chg="del mod">
          <ac:chgData name="Said Bilgec" userId="9e833f3226a2542c" providerId="LiveId" clId="{E5F2E914-B0D8-411D-B75E-6DA6EBAD3897}" dt="2023-02-16T08:47:13.415" v="1494" actId="478"/>
          <ac:spMkLst>
            <pc:docMk/>
            <pc:sldMk cId="0" sldId="266"/>
            <ac:spMk id="10" creationId="{00000000-0000-0000-0000-000000000000}"/>
          </ac:spMkLst>
        </pc:spChg>
        <pc:grpChg chg="del mod">
          <ac:chgData name="Said Bilgec" userId="9e833f3226a2542c" providerId="LiveId" clId="{E5F2E914-B0D8-411D-B75E-6DA6EBAD3897}" dt="2023-02-15T14:36:35.052" v="1053" actId="478"/>
          <ac:grpSpMkLst>
            <pc:docMk/>
            <pc:sldMk cId="0" sldId="266"/>
            <ac:grpSpMk id="2" creationId="{00000000-0000-0000-0000-000000000000}"/>
          </ac:grpSpMkLst>
        </pc:grpChg>
        <pc:grpChg chg="add del mod">
          <ac:chgData name="Said Bilgec" userId="9e833f3226a2542c" providerId="LiveId" clId="{E5F2E914-B0D8-411D-B75E-6DA6EBAD3897}" dt="2023-02-15T16:47:37.246" v="1412"/>
          <ac:grpSpMkLst>
            <pc:docMk/>
            <pc:sldMk cId="0" sldId="266"/>
            <ac:grpSpMk id="15" creationId="{A2F36092-3E65-7E42-01BA-CE3825B555D2}"/>
          </ac:grpSpMkLst>
        </pc:grpChg>
        <pc:grpChg chg="mod">
          <ac:chgData name="Said Bilgec" userId="9e833f3226a2542c" providerId="LiveId" clId="{E5F2E914-B0D8-411D-B75E-6DA6EBAD3897}" dt="2023-02-15T16:47:35.370" v="1408"/>
          <ac:grpSpMkLst>
            <pc:docMk/>
            <pc:sldMk cId="0" sldId="266"/>
            <ac:grpSpMk id="19" creationId="{8AFE5B8F-27A5-719C-3BC9-E916E85112D4}"/>
          </ac:grpSpMkLst>
        </pc:grpChg>
        <pc:picChg chg="del">
          <ac:chgData name="Said Bilgec" userId="9e833f3226a2542c" providerId="LiveId" clId="{E5F2E914-B0D8-411D-B75E-6DA6EBAD3897}" dt="2023-02-17T06:54:14.931" v="2466" actId="478"/>
          <ac:picMkLst>
            <pc:docMk/>
            <pc:sldMk cId="0" sldId="266"/>
            <ac:picMk id="6" creationId="{00000000-0000-0000-0000-000000000000}"/>
          </ac:picMkLst>
        </pc:picChg>
        <pc:picChg chg="del">
          <ac:chgData name="Said Bilgec" userId="9e833f3226a2542c" providerId="LiveId" clId="{E5F2E914-B0D8-411D-B75E-6DA6EBAD3897}" dt="2023-02-15T14:35:51.425" v="1023" actId="478"/>
          <ac:picMkLst>
            <pc:docMk/>
            <pc:sldMk cId="0" sldId="266"/>
            <ac:picMk id="7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6:59:58.309" v="2593" actId="1076"/>
          <ac:picMkLst>
            <pc:docMk/>
            <pc:sldMk cId="0" sldId="266"/>
            <ac:picMk id="7" creationId="{383A6AD7-7C69-E258-1CE3-C89EE4DE996A}"/>
          </ac:picMkLst>
        </pc:picChg>
        <pc:picChg chg="add mod">
          <ac:chgData name="Said Bilgec" userId="9e833f3226a2542c" providerId="LiveId" clId="{E5F2E914-B0D8-411D-B75E-6DA6EBAD3897}" dt="2023-02-17T07:34:31.389" v="2699"/>
          <ac:picMkLst>
            <pc:docMk/>
            <pc:sldMk cId="0" sldId="266"/>
            <ac:picMk id="10" creationId="{95FBAC1B-C649-F9C6-FDEF-17BEC379A0F1}"/>
          </ac:picMkLst>
        </pc:picChg>
        <pc:picChg chg="add mod">
          <ac:chgData name="Said Bilgec" userId="9e833f3226a2542c" providerId="LiveId" clId="{E5F2E914-B0D8-411D-B75E-6DA6EBAD3897}" dt="2023-02-15T14:37:09.554" v="1058" actId="1076"/>
          <ac:picMkLst>
            <pc:docMk/>
            <pc:sldMk cId="0" sldId="266"/>
            <ac:picMk id="11" creationId="{EF823458-7F24-2126-DE46-97375BEBC557}"/>
          </ac:picMkLst>
        </pc:picChg>
        <pc:picChg chg="add mod">
          <ac:chgData name="Said Bilgec" userId="9e833f3226a2542c" providerId="LiveId" clId="{E5F2E914-B0D8-411D-B75E-6DA6EBAD3897}" dt="2023-02-15T14:47:32.438" v="1337"/>
          <ac:picMkLst>
            <pc:docMk/>
            <pc:sldMk cId="0" sldId="266"/>
            <ac:picMk id="12" creationId="{FF9BF695-0C01-E006-1194-07730036DC2F}"/>
          </ac:picMkLst>
        </pc:picChg>
        <pc:inkChg chg="add mod">
          <ac:chgData name="Said Bilgec" userId="9e833f3226a2542c" providerId="LiveId" clId="{E5F2E914-B0D8-411D-B75E-6DA6EBAD3897}" dt="2023-02-15T16:47:37.246" v="1412"/>
          <ac:inkMkLst>
            <pc:docMk/>
            <pc:sldMk cId="0" sldId="266"/>
            <ac:inkMk id="2" creationId="{B34AD204-CF1D-DF38-354C-0F1C1C881AE9}"/>
          </ac:inkMkLst>
        </pc:inkChg>
        <pc:inkChg chg="add mod">
          <ac:chgData name="Said Bilgec" userId="9e833f3226a2542c" providerId="LiveId" clId="{E5F2E914-B0D8-411D-B75E-6DA6EBAD3897}" dt="2023-02-15T16:47:37.246" v="1412"/>
          <ac:inkMkLst>
            <pc:docMk/>
            <pc:sldMk cId="0" sldId="266"/>
            <ac:inkMk id="4" creationId="{F4F6638D-A9F6-DF71-6FDF-9869D33B575E}"/>
          </ac:inkMkLst>
        </pc:inkChg>
        <pc:inkChg chg="add del mod">
          <ac:chgData name="Said Bilgec" userId="9e833f3226a2542c" providerId="LiveId" clId="{E5F2E914-B0D8-411D-B75E-6DA6EBAD3897}" dt="2023-02-15T16:47:38.731" v="1414" actId="9405"/>
          <ac:inkMkLst>
            <pc:docMk/>
            <pc:sldMk cId="0" sldId="266"/>
            <ac:inkMk id="7" creationId="{C0E3152C-5C14-23D4-5E6B-7B9833A9DB5D}"/>
          </ac:inkMkLst>
        </pc:inkChg>
        <pc:inkChg chg="add del">
          <ac:chgData name="Said Bilgec" userId="9e833f3226a2542c" providerId="LiveId" clId="{E5F2E914-B0D8-411D-B75E-6DA6EBAD3897}" dt="2023-02-15T16:47:37.622" v="1413" actId="9405"/>
          <ac:inkMkLst>
            <pc:docMk/>
            <pc:sldMk cId="0" sldId="266"/>
            <ac:inkMk id="13" creationId="{0AC6B4CE-A084-3574-6372-EDA3B4235125}"/>
          </ac:inkMkLst>
        </pc:inkChg>
        <pc:inkChg chg="add del">
          <ac:chgData name="Said Bilgec" userId="9e833f3226a2542c" providerId="LiveId" clId="{E5F2E914-B0D8-411D-B75E-6DA6EBAD3897}" dt="2023-02-15T16:47:37.246" v="1412"/>
          <ac:inkMkLst>
            <pc:docMk/>
            <pc:sldMk cId="0" sldId="266"/>
            <ac:inkMk id="14" creationId="{D459CCBB-F9E1-1283-8D43-104D818E9CFE}"/>
          </ac:inkMkLst>
        </pc:inkChg>
        <pc:inkChg chg="add del mod">
          <ac:chgData name="Said Bilgec" userId="9e833f3226a2542c" providerId="LiveId" clId="{E5F2E914-B0D8-411D-B75E-6DA6EBAD3897}" dt="2023-02-15T16:47:36.715" v="1410" actId="9405"/>
          <ac:inkMkLst>
            <pc:docMk/>
            <pc:sldMk cId="0" sldId="266"/>
            <ac:inkMk id="16" creationId="{2C227913-1D1A-1A63-07B4-00C51043490E}"/>
          </ac:inkMkLst>
        </pc:inkChg>
        <pc:inkChg chg="add del mod">
          <ac:chgData name="Said Bilgec" userId="9e833f3226a2542c" providerId="LiveId" clId="{E5F2E914-B0D8-411D-B75E-6DA6EBAD3897}" dt="2023-02-15T16:47:35.886" v="1409" actId="9405"/>
          <ac:inkMkLst>
            <pc:docMk/>
            <pc:sldMk cId="0" sldId="266"/>
            <ac:inkMk id="17" creationId="{9A0045E4-398E-D295-6D1E-F6DD5653BB7A}"/>
          </ac:inkMkLst>
        </pc:inkChg>
        <pc:inkChg chg="add del mod">
          <ac:chgData name="Said Bilgec" userId="9e833f3226a2542c" providerId="LiveId" clId="{E5F2E914-B0D8-411D-B75E-6DA6EBAD3897}" dt="2023-02-15T16:47:35.370" v="1408"/>
          <ac:inkMkLst>
            <pc:docMk/>
            <pc:sldMk cId="0" sldId="266"/>
            <ac:inkMk id="18" creationId="{79483909-1330-774E-48A7-3C924298E45C}"/>
          </ac:inkMkLst>
        </pc:inkChg>
        <pc:inkChg chg="add del">
          <ac:chgData name="Said Bilgec" userId="9e833f3226a2542c" providerId="LiveId" clId="{E5F2E914-B0D8-411D-B75E-6DA6EBAD3897}" dt="2023-02-15T16:48:18.914" v="1416" actId="9405"/>
          <ac:inkMkLst>
            <pc:docMk/>
            <pc:sldMk cId="0" sldId="266"/>
            <ac:inkMk id="20" creationId="{25C17A3D-D3D7-0C53-A2A3-B3D3428A674B}"/>
          </ac:inkMkLst>
        </pc:inkChg>
        <pc:inkChg chg="add">
          <ac:chgData name="Said Bilgec" userId="9e833f3226a2542c" providerId="LiveId" clId="{E5F2E914-B0D8-411D-B75E-6DA6EBAD3897}" dt="2023-02-15T16:48:32.148" v="1417" actId="9405"/>
          <ac:inkMkLst>
            <pc:docMk/>
            <pc:sldMk cId="0" sldId="266"/>
            <ac:inkMk id="21" creationId="{B2855C08-C416-2E86-43BE-D63D4BE038EF}"/>
          </ac:inkMkLst>
        </pc:inkChg>
      </pc:sldChg>
      <pc:sldChg chg="addSp delSp modSp del mod">
        <pc:chgData name="Said Bilgec" userId="9e833f3226a2542c" providerId="LiveId" clId="{E5F2E914-B0D8-411D-B75E-6DA6EBAD3897}" dt="2023-02-16T15:20:37.475" v="1982" actId="47"/>
        <pc:sldMkLst>
          <pc:docMk/>
          <pc:sldMk cId="0" sldId="267"/>
        </pc:sldMkLst>
        <pc:spChg chg="mod">
          <ac:chgData name="Said Bilgec" userId="9e833f3226a2542c" providerId="LiveId" clId="{E5F2E914-B0D8-411D-B75E-6DA6EBAD3897}" dt="2023-02-15T12:19:18.482" v="771" actId="13926"/>
          <ac:spMkLst>
            <pc:docMk/>
            <pc:sldMk cId="0" sldId="267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18:59.911" v="766"/>
          <ac:spMkLst>
            <pc:docMk/>
            <pc:sldMk cId="0" sldId="267"/>
            <ac:spMk id="6" creationId="{EAB20CDA-1C71-A0BA-DCF6-88C188CB122C}"/>
          </ac:spMkLst>
        </pc:spChg>
        <pc:grpChg chg="add mod">
          <ac:chgData name="Said Bilgec" userId="9e833f3226a2542c" providerId="LiveId" clId="{E5F2E914-B0D8-411D-B75E-6DA6EBAD3897}" dt="2023-02-15T12:18:59.911" v="766"/>
          <ac:grpSpMkLst>
            <pc:docMk/>
            <pc:sldMk cId="0" sldId="267"/>
            <ac:grpSpMk id="5" creationId="{A05B4095-556C-7BEA-6B4D-F149E22DDBDA}"/>
          </ac:grpSpMkLst>
        </pc:grpChg>
        <pc:picChg chg="del mod">
          <ac:chgData name="Said Bilgec" userId="9e833f3226a2542c" providerId="LiveId" clId="{E5F2E914-B0D8-411D-B75E-6DA6EBAD3897}" dt="2023-02-15T12:19:07.276" v="768" actId="21"/>
          <ac:picMkLst>
            <pc:docMk/>
            <pc:sldMk cId="0" sldId="267"/>
            <ac:picMk id="3" creationId="{00000000-0000-0000-0000-000000000000}"/>
          </ac:picMkLst>
        </pc:picChg>
        <pc:picChg chg="mod">
          <ac:chgData name="Said Bilgec" userId="9e833f3226a2542c" providerId="LiveId" clId="{E5F2E914-B0D8-411D-B75E-6DA6EBAD3897}" dt="2023-02-15T12:18:59.911" v="766"/>
          <ac:picMkLst>
            <pc:docMk/>
            <pc:sldMk cId="0" sldId="267"/>
            <ac:picMk id="7" creationId="{10C7E92E-E276-28A5-8845-4287EE7744C6}"/>
          </ac:picMkLst>
        </pc:picChg>
        <pc:picChg chg="add mod">
          <ac:chgData name="Said Bilgec" userId="9e833f3226a2542c" providerId="LiveId" clId="{E5F2E914-B0D8-411D-B75E-6DA6EBAD3897}" dt="2023-02-15T12:19:14.257" v="770" actId="1076"/>
          <ac:picMkLst>
            <pc:docMk/>
            <pc:sldMk cId="0" sldId="267"/>
            <ac:picMk id="8" creationId="{A113F1A8-0A44-7DC1-9198-6B97A760FFB3}"/>
          </ac:picMkLst>
        </pc:picChg>
        <pc:picChg chg="add mod">
          <ac:chgData name="Said Bilgec" userId="9e833f3226a2542c" providerId="LiveId" clId="{E5F2E914-B0D8-411D-B75E-6DA6EBAD3897}" dt="2023-02-15T14:47:35.007" v="1338"/>
          <ac:picMkLst>
            <pc:docMk/>
            <pc:sldMk cId="0" sldId="267"/>
            <ac:picMk id="9" creationId="{31495E9C-B0DB-47F5-09A0-95CD69AFD061}"/>
          </ac:picMkLst>
        </pc:picChg>
      </pc:sldChg>
      <pc:sldChg chg="addSp delSp modSp mod modTransition modNotesTx">
        <pc:chgData name="Said Bilgec" userId="9e833f3226a2542c" providerId="LiveId" clId="{E5F2E914-B0D8-411D-B75E-6DA6EBAD3897}" dt="2023-02-17T07:34:34.713" v="2700"/>
        <pc:sldMkLst>
          <pc:docMk/>
          <pc:sldMk cId="0" sldId="268"/>
        </pc:sldMkLst>
        <pc:spChg chg="mod">
          <ac:chgData name="Said Bilgec" userId="9e833f3226a2542c" providerId="LiveId" clId="{E5F2E914-B0D8-411D-B75E-6DA6EBAD3897}" dt="2023-02-15T11:36:00.399" v="72" actId="207"/>
          <ac:spMkLst>
            <pc:docMk/>
            <pc:sldMk cId="0" sldId="268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6:00.399" v="72" actId="207"/>
          <ac:spMkLst>
            <pc:docMk/>
            <pc:sldMk cId="0" sldId="268"/>
            <ac:spMk id="4" creationId="{00000000-0000-0000-0000-000000000000}"/>
          </ac:spMkLst>
        </pc:spChg>
        <pc:spChg chg="add del mod">
          <ac:chgData name="Said Bilgec" userId="9e833f3226a2542c" providerId="LiveId" clId="{E5F2E914-B0D8-411D-B75E-6DA6EBAD3897}" dt="2023-02-16T09:08:18.040" v="1576"/>
          <ac:spMkLst>
            <pc:docMk/>
            <pc:sldMk cId="0" sldId="268"/>
            <ac:spMk id="5" creationId="{41D9B2C7-0AB9-E16D-BF1F-4166BDCF3D79}"/>
          </ac:spMkLst>
        </pc:spChg>
        <pc:spChg chg="mod">
          <ac:chgData name="Said Bilgec" userId="9e833f3226a2542c" providerId="LiveId" clId="{E5F2E914-B0D8-411D-B75E-6DA6EBAD3897}" dt="2023-02-15T14:38:05.669" v="1086" actId="14100"/>
          <ac:spMkLst>
            <pc:docMk/>
            <pc:sldMk cId="0" sldId="268"/>
            <ac:spMk id="6" creationId="{00000000-0000-0000-0000-000000000000}"/>
          </ac:spMkLst>
        </pc:spChg>
        <pc:spChg chg="mod">
          <ac:chgData name="Said Bilgec" userId="9e833f3226a2542c" providerId="LiveId" clId="{E5F2E914-B0D8-411D-B75E-6DA6EBAD3897}" dt="2023-02-16T15:19:10.401" v="1974" actId="207"/>
          <ac:spMkLst>
            <pc:docMk/>
            <pc:sldMk cId="0" sldId="268"/>
            <ac:spMk id="7" creationId="{00000000-0000-0000-0000-000000000000}"/>
          </ac:spMkLst>
        </pc:spChg>
        <pc:spChg chg="del mod">
          <ac:chgData name="Said Bilgec" userId="9e833f3226a2542c" providerId="LiveId" clId="{E5F2E914-B0D8-411D-B75E-6DA6EBAD3897}" dt="2023-02-16T15:18:27.083" v="1964" actId="478"/>
          <ac:spMkLst>
            <pc:docMk/>
            <pc:sldMk cId="0" sldId="268"/>
            <ac:spMk id="8" creationId="{00000000-0000-0000-0000-000000000000}"/>
          </ac:spMkLst>
        </pc:spChg>
        <pc:spChg chg="add del mod">
          <ac:chgData name="Said Bilgec" userId="9e833f3226a2542c" providerId="LiveId" clId="{E5F2E914-B0D8-411D-B75E-6DA6EBAD3897}" dt="2023-02-16T09:08:18.040" v="1576"/>
          <ac:spMkLst>
            <pc:docMk/>
            <pc:sldMk cId="0" sldId="268"/>
            <ac:spMk id="11" creationId="{7AE9AA42-2E82-0599-5936-1AF86201F3A2}"/>
          </ac:spMkLst>
        </pc:spChg>
        <pc:spChg chg="add del mod">
          <ac:chgData name="Said Bilgec" userId="9e833f3226a2542c" providerId="LiveId" clId="{E5F2E914-B0D8-411D-B75E-6DA6EBAD3897}" dt="2023-02-16T15:18:31.246" v="1966" actId="478"/>
          <ac:spMkLst>
            <pc:docMk/>
            <pc:sldMk cId="0" sldId="268"/>
            <ac:spMk id="11" creationId="{99E5C77D-B0F3-A099-DC3D-CF51123FC61F}"/>
          </ac:spMkLst>
        </pc:spChg>
        <pc:spChg chg="add del">
          <ac:chgData name="Said Bilgec" userId="9e833f3226a2542c" providerId="LiveId" clId="{E5F2E914-B0D8-411D-B75E-6DA6EBAD3897}" dt="2023-02-16T15:18:35.915" v="1970"/>
          <ac:spMkLst>
            <pc:docMk/>
            <pc:sldMk cId="0" sldId="268"/>
            <ac:spMk id="12" creationId="{E50CD88F-C32F-7002-3472-7B439C0EFED6}"/>
          </ac:spMkLst>
        </pc:spChg>
        <pc:spChg chg="add del mod">
          <ac:chgData name="Said Bilgec" userId="9e833f3226a2542c" providerId="LiveId" clId="{E5F2E914-B0D8-411D-B75E-6DA6EBAD3897}" dt="2023-02-16T16:38:25.677" v="2231" actId="21"/>
          <ac:spMkLst>
            <pc:docMk/>
            <pc:sldMk cId="0" sldId="268"/>
            <ac:spMk id="14" creationId="{4B0A1CDB-07C7-94B4-381E-6F9EF2DACC6B}"/>
          </ac:spMkLst>
        </pc:spChg>
        <pc:spChg chg="add del mod">
          <ac:chgData name="Said Bilgec" userId="9e833f3226a2542c" providerId="LiveId" clId="{E5F2E914-B0D8-411D-B75E-6DA6EBAD3897}" dt="2023-02-16T16:38:25.677" v="2231" actId="21"/>
          <ac:spMkLst>
            <pc:docMk/>
            <pc:sldMk cId="0" sldId="268"/>
            <ac:spMk id="16" creationId="{D16169F1-BA34-0131-997C-E18EDC1D5D22}"/>
          </ac:spMkLst>
        </pc:spChg>
        <pc:spChg chg="add mod">
          <ac:chgData name="Said Bilgec" userId="9e833f3226a2542c" providerId="LiveId" clId="{E5F2E914-B0D8-411D-B75E-6DA6EBAD3897}" dt="2023-02-16T16:38:54.383" v="2235" actId="1076"/>
          <ac:spMkLst>
            <pc:docMk/>
            <pc:sldMk cId="0" sldId="268"/>
            <ac:spMk id="17" creationId="{98EE15B8-5B9A-3783-1E7E-AE6A6C420080}"/>
          </ac:spMkLst>
        </pc:spChg>
        <pc:spChg chg="add mod">
          <ac:chgData name="Said Bilgec" userId="9e833f3226a2542c" providerId="LiveId" clId="{E5F2E914-B0D8-411D-B75E-6DA6EBAD3897}" dt="2023-02-16T16:39:03.070" v="2236" actId="1076"/>
          <ac:spMkLst>
            <pc:docMk/>
            <pc:sldMk cId="0" sldId="268"/>
            <ac:spMk id="18" creationId="{7B604A30-28EC-2C27-BE7D-26272FE515B2}"/>
          </ac:spMkLst>
        </pc:spChg>
        <pc:grpChg chg="mod">
          <ac:chgData name="Said Bilgec" userId="9e833f3226a2542c" providerId="LiveId" clId="{E5F2E914-B0D8-411D-B75E-6DA6EBAD3897}" dt="2023-02-15T11:36:00.399" v="72" actId="207"/>
          <ac:grpSpMkLst>
            <pc:docMk/>
            <pc:sldMk cId="0" sldId="268"/>
            <ac:grpSpMk id="2" creationId="{00000000-0000-0000-0000-000000000000}"/>
          </ac:grpSpMkLst>
        </pc:grpChg>
        <pc:picChg chg="del mod">
          <ac:chgData name="Said Bilgec" userId="9e833f3226a2542c" providerId="LiveId" clId="{E5F2E914-B0D8-411D-B75E-6DA6EBAD3897}" dt="2023-02-15T14:37:38.374" v="1059" actId="478"/>
          <ac:picMkLst>
            <pc:docMk/>
            <pc:sldMk cId="0" sldId="268"/>
            <ac:picMk id="5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7:34:34.713" v="2700"/>
          <ac:picMkLst>
            <pc:docMk/>
            <pc:sldMk cId="0" sldId="268"/>
            <ac:picMk id="5" creationId="{B0ABDA8A-0510-B996-6A6F-E0BFECEAEB7B}"/>
          </ac:picMkLst>
        </pc:picChg>
        <pc:picChg chg="add mod">
          <ac:chgData name="Said Bilgec" userId="9e833f3226a2542c" providerId="LiveId" clId="{E5F2E914-B0D8-411D-B75E-6DA6EBAD3897}" dt="2023-02-15T14:38:09.781" v="1088" actId="1076"/>
          <ac:picMkLst>
            <pc:docMk/>
            <pc:sldMk cId="0" sldId="268"/>
            <ac:picMk id="9" creationId="{41C53899-A84D-AF33-0567-DC1D8885A905}"/>
          </ac:picMkLst>
        </pc:picChg>
        <pc:picChg chg="add mod">
          <ac:chgData name="Said Bilgec" userId="9e833f3226a2542c" providerId="LiveId" clId="{E5F2E914-B0D8-411D-B75E-6DA6EBAD3897}" dt="2023-02-15T14:47:37.746" v="1339"/>
          <ac:picMkLst>
            <pc:docMk/>
            <pc:sldMk cId="0" sldId="268"/>
            <ac:picMk id="10" creationId="{1D812F22-3562-ED64-F00B-45EF5D5D0283}"/>
          </ac:picMkLst>
        </pc:picChg>
        <pc:picChg chg="add del mod">
          <ac:chgData name="Said Bilgec" userId="9e833f3226a2542c" providerId="LiveId" clId="{E5F2E914-B0D8-411D-B75E-6DA6EBAD3897}" dt="2023-02-16T09:08:18.040" v="1576"/>
          <ac:picMkLst>
            <pc:docMk/>
            <pc:sldMk cId="0" sldId="268"/>
            <ac:picMk id="12" creationId="{E1C47189-FC36-C365-3CD7-CDDE3D4CCCDB}"/>
          </ac:picMkLst>
        </pc:picChg>
        <pc:picChg chg="add mod">
          <ac:chgData name="Said Bilgec" userId="9e833f3226a2542c" providerId="LiveId" clId="{E5F2E914-B0D8-411D-B75E-6DA6EBAD3897}" dt="2023-02-16T16:38:16.369" v="2230" actId="1076"/>
          <ac:picMkLst>
            <pc:docMk/>
            <pc:sldMk cId="0" sldId="268"/>
            <ac:picMk id="13" creationId="{A16C3CD5-4716-2D9B-B2E6-20D13333F7F2}"/>
          </ac:picMkLst>
        </pc:picChg>
      </pc:sldChg>
      <pc:sldChg chg="addSp modSp del mod">
        <pc:chgData name="Said Bilgec" userId="9e833f3226a2542c" providerId="LiveId" clId="{E5F2E914-B0D8-411D-B75E-6DA6EBAD3897}" dt="2023-02-16T15:34:43.903" v="2053" actId="47"/>
        <pc:sldMkLst>
          <pc:docMk/>
          <pc:sldMk cId="0" sldId="269"/>
        </pc:sldMkLst>
        <pc:spChg chg="mod">
          <ac:chgData name="Said Bilgec" userId="9e833f3226a2542c" providerId="LiveId" clId="{E5F2E914-B0D8-411D-B75E-6DA6EBAD3897}" dt="2023-02-15T12:21:20.465" v="793" actId="207"/>
          <ac:spMkLst>
            <pc:docMk/>
            <pc:sldMk cId="0" sldId="269"/>
            <ac:spMk id="3" creationId="{00000000-0000-0000-0000-000000000000}"/>
          </ac:spMkLst>
        </pc:spChg>
        <pc:picChg chg="mod">
          <ac:chgData name="Said Bilgec" userId="9e833f3226a2542c" providerId="LiveId" clId="{E5F2E914-B0D8-411D-B75E-6DA6EBAD3897}" dt="2023-02-15T12:20:27.065" v="781" actId="1076"/>
          <ac:picMkLst>
            <pc:docMk/>
            <pc:sldMk cId="0" sldId="269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4:48:18.491" v="1350" actId="14100"/>
          <ac:picMkLst>
            <pc:docMk/>
            <pc:sldMk cId="0" sldId="269"/>
            <ac:picMk id="4" creationId="{111523BA-14CF-F75F-48C6-A549FE16A6F7}"/>
          </ac:picMkLst>
        </pc:picChg>
        <pc:picChg chg="add mod">
          <ac:chgData name="Said Bilgec" userId="9e833f3226a2542c" providerId="LiveId" clId="{E5F2E914-B0D8-411D-B75E-6DA6EBAD3897}" dt="2023-02-15T14:47:40.174" v="1340"/>
          <ac:picMkLst>
            <pc:docMk/>
            <pc:sldMk cId="0" sldId="269"/>
            <ac:picMk id="5" creationId="{64C0B3F3-8C84-342F-AAE7-BF61A126B47C}"/>
          </ac:picMkLst>
        </pc:picChg>
      </pc:sldChg>
      <pc:sldChg chg="addSp delSp modSp mod modTransition">
        <pc:chgData name="Said Bilgec" userId="9e833f3226a2542c" providerId="LiveId" clId="{E5F2E914-B0D8-411D-B75E-6DA6EBAD3897}" dt="2023-02-17T07:34:37.559" v="2701"/>
        <pc:sldMkLst>
          <pc:docMk/>
          <pc:sldMk cId="0" sldId="270"/>
        </pc:sldMkLst>
        <pc:spChg chg="mod">
          <ac:chgData name="Said Bilgec" userId="9e833f3226a2542c" providerId="LiveId" clId="{E5F2E914-B0D8-411D-B75E-6DA6EBAD3897}" dt="2023-02-15T11:36:11.811" v="73" actId="207"/>
          <ac:spMkLst>
            <pc:docMk/>
            <pc:sldMk cId="0" sldId="270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6:11.811" v="73" actId="207"/>
          <ac:spMkLst>
            <pc:docMk/>
            <pc:sldMk cId="0" sldId="270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5T14:38:42.413" v="1124" actId="20577"/>
          <ac:spMkLst>
            <pc:docMk/>
            <pc:sldMk cId="0" sldId="270"/>
            <ac:spMk id="7" creationId="{00000000-0000-0000-0000-000000000000}"/>
          </ac:spMkLst>
        </pc:spChg>
        <pc:spChg chg="mod">
          <ac:chgData name="Said Bilgec" userId="9e833f3226a2542c" providerId="LiveId" clId="{E5F2E914-B0D8-411D-B75E-6DA6EBAD3897}" dt="2023-02-16T15:19:16.898" v="1975" actId="207"/>
          <ac:spMkLst>
            <pc:docMk/>
            <pc:sldMk cId="0" sldId="270"/>
            <ac:spMk id="8" creationId="{00000000-0000-0000-0000-000000000000}"/>
          </ac:spMkLst>
        </pc:spChg>
        <pc:grpChg chg="mod">
          <ac:chgData name="Said Bilgec" userId="9e833f3226a2542c" providerId="LiveId" clId="{E5F2E914-B0D8-411D-B75E-6DA6EBAD3897}" dt="2023-02-15T11:36:11.811" v="73" actId="207"/>
          <ac:grpSpMkLst>
            <pc:docMk/>
            <pc:sldMk cId="0" sldId="270"/>
            <ac:grpSpMk id="2" creationId="{00000000-0000-0000-0000-000000000000}"/>
          </ac:grpSpMkLst>
        </pc:grpChg>
        <pc:picChg chg="del">
          <ac:chgData name="Said Bilgec" userId="9e833f3226a2542c" providerId="LiveId" clId="{E5F2E914-B0D8-411D-B75E-6DA6EBAD3897}" dt="2023-02-15T14:38:26.910" v="1089" actId="478"/>
          <ac:picMkLst>
            <pc:docMk/>
            <pc:sldMk cId="0" sldId="270"/>
            <ac:picMk id="6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7:34:37.559" v="2701"/>
          <ac:picMkLst>
            <pc:docMk/>
            <pc:sldMk cId="0" sldId="270"/>
            <ac:picMk id="6" creationId="{979EA250-6F96-866C-D765-FA80760E445A}"/>
          </ac:picMkLst>
        </pc:picChg>
        <pc:picChg chg="add mod">
          <ac:chgData name="Said Bilgec" userId="9e833f3226a2542c" providerId="LiveId" clId="{E5F2E914-B0D8-411D-B75E-6DA6EBAD3897}" dt="2023-02-15T14:38:48.343" v="1127" actId="1076"/>
          <ac:picMkLst>
            <pc:docMk/>
            <pc:sldMk cId="0" sldId="270"/>
            <ac:picMk id="9" creationId="{14C8B885-98E2-70D1-7009-8A00EC12D480}"/>
          </ac:picMkLst>
        </pc:picChg>
        <pc:picChg chg="add mod">
          <ac:chgData name="Said Bilgec" userId="9e833f3226a2542c" providerId="LiveId" clId="{E5F2E914-B0D8-411D-B75E-6DA6EBAD3897}" dt="2023-02-15T14:48:21.956" v="1351"/>
          <ac:picMkLst>
            <pc:docMk/>
            <pc:sldMk cId="0" sldId="270"/>
            <ac:picMk id="10" creationId="{61115D58-B70A-9468-52CC-7882B40C1AAD}"/>
          </ac:picMkLst>
        </pc:picChg>
      </pc:sldChg>
      <pc:sldChg chg="addSp delSp modSp del mod modTransition modNotesTx">
        <pc:chgData name="Said Bilgec" userId="9e833f3226a2542c" providerId="LiveId" clId="{E5F2E914-B0D8-411D-B75E-6DA6EBAD3897}" dt="2023-02-17T07:10:14.865" v="2630" actId="47"/>
        <pc:sldMkLst>
          <pc:docMk/>
          <pc:sldMk cId="0" sldId="271"/>
        </pc:sldMkLst>
        <pc:spChg chg="mod">
          <ac:chgData name="Said Bilgec" userId="9e833f3226a2542c" providerId="LiveId" clId="{E5F2E914-B0D8-411D-B75E-6DA6EBAD3897}" dt="2023-02-15T12:23:03.458" v="796" actId="207"/>
          <ac:spMkLst>
            <pc:docMk/>
            <pc:sldMk cId="0" sldId="271"/>
            <ac:spMk id="2" creationId="{00000000-0000-0000-0000-000000000000}"/>
          </ac:spMkLst>
        </pc:spChg>
        <pc:spChg chg="mod">
          <ac:chgData name="Said Bilgec" userId="9e833f3226a2542c" providerId="LiveId" clId="{E5F2E914-B0D8-411D-B75E-6DA6EBAD3897}" dt="2023-02-16T15:19:22.251" v="1976" actId="207"/>
          <ac:spMkLst>
            <pc:docMk/>
            <pc:sldMk cId="0" sldId="271"/>
            <ac:spMk id="3" creationId="{00000000-0000-0000-0000-000000000000}"/>
          </ac:spMkLst>
        </pc:spChg>
        <pc:spChg chg="del mod">
          <ac:chgData name="Said Bilgec" userId="9e833f3226a2542c" providerId="LiveId" clId="{E5F2E914-B0D8-411D-B75E-6DA6EBAD3897}" dt="2023-02-16T20:44:58.977" v="2454" actId="21"/>
          <ac:spMkLst>
            <pc:docMk/>
            <pc:sldMk cId="0" sldId="271"/>
            <ac:spMk id="4" creationId="{00000000-0000-0000-0000-000000000000}"/>
          </ac:spMkLst>
        </pc:spChg>
        <pc:picChg chg="add mod">
          <ac:chgData name="Said Bilgec" userId="9e833f3226a2542c" providerId="LiveId" clId="{E5F2E914-B0D8-411D-B75E-6DA6EBAD3897}" dt="2023-02-15T14:48:24.357" v="1352"/>
          <ac:picMkLst>
            <pc:docMk/>
            <pc:sldMk cId="0" sldId="271"/>
            <ac:picMk id="5" creationId="{EAA3F05C-3773-681B-4DB5-093AE5FD5BD1}"/>
          </ac:picMkLst>
        </pc:picChg>
      </pc:sldChg>
      <pc:sldChg chg="addSp delSp modSp add del mod modTransition modNotesTx">
        <pc:chgData name="Said Bilgec" userId="9e833f3226a2542c" providerId="LiveId" clId="{E5F2E914-B0D8-411D-B75E-6DA6EBAD3897}" dt="2023-02-17T07:48:38.873" v="2759"/>
        <pc:sldMkLst>
          <pc:docMk/>
          <pc:sldMk cId="0" sldId="272"/>
        </pc:sldMkLst>
        <pc:spChg chg="add del mod">
          <ac:chgData name="Said Bilgec" userId="9e833f3226a2542c" providerId="LiveId" clId="{E5F2E914-B0D8-411D-B75E-6DA6EBAD3897}" dt="2023-02-17T07:05:24.470" v="2600"/>
          <ac:spMkLst>
            <pc:docMk/>
            <pc:sldMk cId="0" sldId="272"/>
            <ac:spMk id="3" creationId="{8BAE674B-BEBE-F26F-99EF-E3995D399D17}"/>
          </ac:spMkLst>
        </pc:spChg>
        <pc:spChg chg="add mod">
          <ac:chgData name="Said Bilgec" userId="9e833f3226a2542c" providerId="LiveId" clId="{E5F2E914-B0D8-411D-B75E-6DA6EBAD3897}" dt="2023-02-17T07:48:12.644" v="2757" actId="20577"/>
          <ac:spMkLst>
            <pc:docMk/>
            <pc:sldMk cId="0" sldId="272"/>
            <ac:spMk id="4" creationId="{50C59B4B-09E8-6CB0-FFA6-D50FB65290B9}"/>
          </ac:spMkLst>
        </pc:spChg>
        <pc:spChg chg="mod">
          <ac:chgData name="Said Bilgec" userId="9e833f3226a2542c" providerId="LiveId" clId="{E5F2E914-B0D8-411D-B75E-6DA6EBAD3897}" dt="2023-02-16T10:01:08.929" v="1670" actId="1076"/>
          <ac:spMkLst>
            <pc:docMk/>
            <pc:sldMk cId="0" sldId="272"/>
            <ac:spMk id="5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23:23.108" v="799"/>
          <ac:spMkLst>
            <pc:docMk/>
            <pc:sldMk cId="0" sldId="272"/>
            <ac:spMk id="6" creationId="{46673372-3065-01AC-09A6-24E236D66421}"/>
          </ac:spMkLst>
        </pc:spChg>
        <pc:spChg chg="add del mod">
          <ac:chgData name="Said Bilgec" userId="9e833f3226a2542c" providerId="LiveId" clId="{E5F2E914-B0D8-411D-B75E-6DA6EBAD3897}" dt="2023-02-16T10:03:57.028" v="1711" actId="478"/>
          <ac:spMkLst>
            <pc:docMk/>
            <pc:sldMk cId="0" sldId="272"/>
            <ac:spMk id="10" creationId="{07F4FF5D-E305-3E08-3616-FD534B5E5721}"/>
          </ac:spMkLst>
        </pc:spChg>
        <pc:spChg chg="add del mod">
          <ac:chgData name="Said Bilgec" userId="9e833f3226a2542c" providerId="LiveId" clId="{E5F2E914-B0D8-411D-B75E-6DA6EBAD3897}" dt="2023-02-16T10:03:15.322" v="1700" actId="22"/>
          <ac:spMkLst>
            <pc:docMk/>
            <pc:sldMk cId="0" sldId="272"/>
            <ac:spMk id="13" creationId="{CF49A262-339C-1D43-DC05-71EF40C214E7}"/>
          </ac:spMkLst>
        </pc:spChg>
        <pc:grpChg chg="del mod">
          <ac:chgData name="Said Bilgec" userId="9e833f3226a2542c" providerId="LiveId" clId="{E5F2E914-B0D8-411D-B75E-6DA6EBAD3897}" dt="2023-02-16T10:00:00.210" v="1665" actId="21"/>
          <ac:grpSpMkLst>
            <pc:docMk/>
            <pc:sldMk cId="0" sldId="272"/>
            <ac:grpSpMk id="2" creationId="{00000000-0000-0000-0000-000000000000}"/>
          </ac:grpSpMkLst>
        </pc:grpChg>
        <pc:picChg chg="add mod">
          <ac:chgData name="Said Bilgec" userId="9e833f3226a2542c" providerId="LiveId" clId="{E5F2E914-B0D8-411D-B75E-6DA6EBAD3897}" dt="2023-02-16T20:44:53.604" v="2453" actId="1076"/>
          <ac:picMkLst>
            <pc:docMk/>
            <pc:sldMk cId="0" sldId="272"/>
            <ac:picMk id="2" creationId="{F4A124A1-5AF3-FF2C-5528-FF6E0AED8C86}"/>
          </ac:picMkLst>
        </pc:picChg>
        <pc:picChg chg="del mod topLvl">
          <ac:chgData name="Said Bilgec" userId="9e833f3226a2542c" providerId="LiveId" clId="{E5F2E914-B0D8-411D-B75E-6DA6EBAD3897}" dt="2023-02-16T10:00:00.210" v="1665" actId="21"/>
          <ac:picMkLst>
            <pc:docMk/>
            <pc:sldMk cId="0" sldId="272"/>
            <ac:picMk id="3" creationId="{00000000-0000-0000-0000-000000000000}"/>
          </ac:picMkLst>
        </pc:picChg>
        <pc:picChg chg="del mod topLvl">
          <ac:chgData name="Said Bilgec" userId="9e833f3226a2542c" providerId="LiveId" clId="{E5F2E914-B0D8-411D-B75E-6DA6EBAD3897}" dt="2023-02-16T14:02:55.589" v="1777" actId="478"/>
          <ac:picMkLst>
            <pc:docMk/>
            <pc:sldMk cId="0" sldId="272"/>
            <ac:picMk id="4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4:48:27.344" v="1353"/>
          <ac:picMkLst>
            <pc:docMk/>
            <pc:sldMk cId="0" sldId="272"/>
            <ac:picMk id="7" creationId="{C269E288-70E8-B0EB-032F-CFB41CFBE9BC}"/>
          </ac:picMkLst>
        </pc:picChg>
        <pc:picChg chg="add del mod">
          <ac:chgData name="Said Bilgec" userId="9e833f3226a2542c" providerId="LiveId" clId="{E5F2E914-B0D8-411D-B75E-6DA6EBAD3897}" dt="2023-02-16T14:02:57.283" v="1778" actId="478"/>
          <ac:picMkLst>
            <pc:docMk/>
            <pc:sldMk cId="0" sldId="272"/>
            <ac:picMk id="8" creationId="{34E126AB-415F-B2FC-143D-B0E2C967588C}"/>
          </ac:picMkLst>
        </pc:picChg>
        <pc:picChg chg="add mod">
          <ac:chgData name="Said Bilgec" userId="9e833f3226a2542c" providerId="LiveId" clId="{E5F2E914-B0D8-411D-B75E-6DA6EBAD3897}" dt="2023-02-17T07:34:39.737" v="2702"/>
          <ac:picMkLst>
            <pc:docMk/>
            <pc:sldMk cId="0" sldId="272"/>
            <ac:picMk id="8" creationId="{C786CA5C-31FC-2264-AEB4-F2890EC18E72}"/>
          </ac:picMkLst>
        </pc:picChg>
        <pc:picChg chg="add del mod">
          <ac:chgData name="Said Bilgec" userId="9e833f3226a2542c" providerId="LiveId" clId="{E5F2E914-B0D8-411D-B75E-6DA6EBAD3897}" dt="2023-02-16T10:03:24.611" v="1706"/>
          <ac:picMkLst>
            <pc:docMk/>
            <pc:sldMk cId="0" sldId="272"/>
            <ac:picMk id="11" creationId="{EA21CC39-C3CC-AF04-5B86-33380C7B1378}"/>
          </ac:picMkLst>
        </pc:picChg>
      </pc:sldChg>
      <pc:sldChg chg="addSp delSp modSp add del mod modNotesTx">
        <pc:chgData name="Said Bilgec" userId="9e833f3226a2542c" providerId="LiveId" clId="{E5F2E914-B0D8-411D-B75E-6DA6EBAD3897}" dt="2023-02-16T10:05:25.196" v="1727" actId="47"/>
        <pc:sldMkLst>
          <pc:docMk/>
          <pc:sldMk cId="0" sldId="273"/>
        </pc:sldMkLst>
        <pc:spChg chg="mod">
          <ac:chgData name="Said Bilgec" userId="9e833f3226a2542c" providerId="LiveId" clId="{E5F2E914-B0D8-411D-B75E-6DA6EBAD3897}" dt="2023-02-15T11:36:17.581" v="74" actId="207"/>
          <ac:spMkLst>
            <pc:docMk/>
            <pc:sldMk cId="0" sldId="273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6:17.581" v="74" actId="207"/>
          <ac:spMkLst>
            <pc:docMk/>
            <pc:sldMk cId="0" sldId="273"/>
            <ac:spMk id="4" creationId="{00000000-0000-0000-0000-000000000000}"/>
          </ac:spMkLst>
        </pc:spChg>
        <pc:spChg chg="add del mod">
          <ac:chgData name="Said Bilgec" userId="9e833f3226a2542c" providerId="LiveId" clId="{E5F2E914-B0D8-411D-B75E-6DA6EBAD3897}" dt="2023-02-16T10:04:41.901" v="1718" actId="21"/>
          <ac:spMkLst>
            <pc:docMk/>
            <pc:sldMk cId="0" sldId="273"/>
            <ac:spMk id="6" creationId="{00000000-0000-0000-0000-000000000000}"/>
          </ac:spMkLst>
        </pc:spChg>
        <pc:spChg chg="del mod">
          <ac:chgData name="Said Bilgec" userId="9e833f3226a2542c" providerId="LiveId" clId="{E5F2E914-B0D8-411D-B75E-6DA6EBAD3897}" dt="2023-02-16T10:05:09.356" v="1723" actId="21"/>
          <ac:spMkLst>
            <pc:docMk/>
            <pc:sldMk cId="0" sldId="273"/>
            <ac:spMk id="8" creationId="{00000000-0000-0000-0000-000000000000}"/>
          </ac:spMkLst>
        </pc:spChg>
        <pc:grpChg chg="mod">
          <ac:chgData name="Said Bilgec" userId="9e833f3226a2542c" providerId="LiveId" clId="{E5F2E914-B0D8-411D-B75E-6DA6EBAD3897}" dt="2023-02-16T10:04:38.311" v="1717" actId="1076"/>
          <ac:grpSpMkLst>
            <pc:docMk/>
            <pc:sldMk cId="0" sldId="273"/>
            <ac:grpSpMk id="2" creationId="{00000000-0000-0000-0000-000000000000}"/>
          </ac:grpSpMkLst>
        </pc:grpChg>
        <pc:picChg chg="del mod">
          <ac:chgData name="Said Bilgec" userId="9e833f3226a2542c" providerId="LiveId" clId="{E5F2E914-B0D8-411D-B75E-6DA6EBAD3897}" dt="2023-02-15T14:39:07.208" v="1128" actId="478"/>
          <ac:picMkLst>
            <pc:docMk/>
            <pc:sldMk cId="0" sldId="273"/>
            <ac:picMk id="5" creationId="{00000000-0000-0000-0000-000000000000}"/>
          </ac:picMkLst>
        </pc:picChg>
        <pc:picChg chg="add del mod">
          <ac:chgData name="Said Bilgec" userId="9e833f3226a2542c" providerId="LiveId" clId="{E5F2E914-B0D8-411D-B75E-6DA6EBAD3897}" dt="2023-02-16T10:04:41.901" v="1718" actId="21"/>
          <ac:picMkLst>
            <pc:docMk/>
            <pc:sldMk cId="0" sldId="273"/>
            <ac:picMk id="9" creationId="{E5070F34-76CC-6D5E-1B1B-64EF40265A97}"/>
          </ac:picMkLst>
        </pc:picChg>
        <pc:picChg chg="add mod">
          <ac:chgData name="Said Bilgec" userId="9e833f3226a2542c" providerId="LiveId" clId="{E5F2E914-B0D8-411D-B75E-6DA6EBAD3897}" dt="2023-02-15T14:48:29.455" v="1354"/>
          <ac:picMkLst>
            <pc:docMk/>
            <pc:sldMk cId="0" sldId="273"/>
            <ac:picMk id="10" creationId="{33D7EB09-03D0-9CA1-12BC-229376599BA4}"/>
          </ac:picMkLst>
        </pc:picChg>
      </pc:sldChg>
      <pc:sldChg chg="addSp delSp modSp add del mod modTransition modNotesTx">
        <pc:chgData name="Said Bilgec" userId="9e833f3226a2542c" providerId="LiveId" clId="{E5F2E914-B0D8-411D-B75E-6DA6EBAD3897}" dt="2023-02-17T07:34:47.401" v="2704" actId="14100"/>
        <pc:sldMkLst>
          <pc:docMk/>
          <pc:sldMk cId="0" sldId="274"/>
        </pc:sldMkLst>
        <pc:spChg chg="add del mod">
          <ac:chgData name="Said Bilgec" userId="9e833f3226a2542c" providerId="LiveId" clId="{E5F2E914-B0D8-411D-B75E-6DA6EBAD3897}" dt="2023-02-16T16:32:46.428" v="2099" actId="21"/>
          <ac:spMkLst>
            <pc:docMk/>
            <pc:sldMk cId="0" sldId="274"/>
            <ac:spMk id="2" creationId="{58B9A49C-9AE7-9C81-AA44-F57343A788C1}"/>
          </ac:spMkLst>
        </pc:spChg>
        <pc:spChg chg="mod">
          <ac:chgData name="Said Bilgec" userId="9e833f3226a2542c" providerId="LiveId" clId="{E5F2E914-B0D8-411D-B75E-6DA6EBAD3897}" dt="2023-02-16T16:32:59.786" v="2102" actId="1076"/>
          <ac:spMkLst>
            <pc:docMk/>
            <pc:sldMk cId="0" sldId="274"/>
            <ac:spMk id="3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23:49.973" v="803"/>
          <ac:spMkLst>
            <pc:docMk/>
            <pc:sldMk cId="0" sldId="274"/>
            <ac:spMk id="4" creationId="{BB7C7152-CFE0-C5CB-517C-45EEA9096FF0}"/>
          </ac:spMkLst>
        </pc:spChg>
        <pc:spChg chg="add del mod">
          <ac:chgData name="Said Bilgec" userId="9e833f3226a2542c" providerId="LiveId" clId="{E5F2E914-B0D8-411D-B75E-6DA6EBAD3897}" dt="2023-02-16T15:23:03.213" v="2003" actId="478"/>
          <ac:spMkLst>
            <pc:docMk/>
            <pc:sldMk cId="0" sldId="274"/>
            <ac:spMk id="8" creationId="{BDA93CBF-16B4-5BD3-1D18-6F25B6237D8C}"/>
          </ac:spMkLst>
        </pc:spChg>
        <pc:spChg chg="add del mod">
          <ac:chgData name="Said Bilgec" userId="9e833f3226a2542c" providerId="LiveId" clId="{E5F2E914-B0D8-411D-B75E-6DA6EBAD3897}" dt="2023-02-16T16:33:07.893" v="2104" actId="21"/>
          <ac:spMkLst>
            <pc:docMk/>
            <pc:sldMk cId="0" sldId="274"/>
            <ac:spMk id="10" creationId="{1D76190E-0F29-D4E2-AD17-7A1D43697016}"/>
          </ac:spMkLst>
        </pc:spChg>
        <pc:spChg chg="mod">
          <ac:chgData name="Said Bilgec" userId="9e833f3226a2542c" providerId="LiveId" clId="{E5F2E914-B0D8-411D-B75E-6DA6EBAD3897}" dt="2023-02-16T16:32:35.045" v="2097"/>
          <ac:spMkLst>
            <pc:docMk/>
            <pc:sldMk cId="0" sldId="274"/>
            <ac:spMk id="12" creationId="{9C627832-1B16-ADCA-6AAC-1A48E3A1CD7E}"/>
          </ac:spMkLst>
        </pc:spChg>
        <pc:spChg chg="mod">
          <ac:chgData name="Said Bilgec" userId="9e833f3226a2542c" providerId="LiveId" clId="{E5F2E914-B0D8-411D-B75E-6DA6EBAD3897}" dt="2023-02-16T16:32:35.045" v="2097"/>
          <ac:spMkLst>
            <pc:docMk/>
            <pc:sldMk cId="0" sldId="274"/>
            <ac:spMk id="13" creationId="{290E3F53-C1F9-F000-B4FD-695589521B11}"/>
          </ac:spMkLst>
        </pc:spChg>
        <pc:spChg chg="add mod">
          <ac:chgData name="Said Bilgec" userId="9e833f3226a2542c" providerId="LiveId" clId="{E5F2E914-B0D8-411D-B75E-6DA6EBAD3897}" dt="2023-02-16T16:32:56.126" v="2101" actId="1076"/>
          <ac:spMkLst>
            <pc:docMk/>
            <pc:sldMk cId="0" sldId="274"/>
            <ac:spMk id="14" creationId="{B006CB4E-C712-D865-D338-F9698CB326A2}"/>
          </ac:spMkLst>
        </pc:spChg>
        <pc:spChg chg="add mod">
          <ac:chgData name="Said Bilgec" userId="9e833f3226a2542c" providerId="LiveId" clId="{E5F2E914-B0D8-411D-B75E-6DA6EBAD3897}" dt="2023-02-16T16:33:21.270" v="2106" actId="1076"/>
          <ac:spMkLst>
            <pc:docMk/>
            <pc:sldMk cId="0" sldId="274"/>
            <ac:spMk id="16" creationId="{0B39B570-91C9-6098-5F9E-B97E03CA0921}"/>
          </ac:spMkLst>
        </pc:spChg>
        <pc:grpChg chg="add mod">
          <ac:chgData name="Said Bilgec" userId="9e833f3226a2542c" providerId="LiveId" clId="{E5F2E914-B0D8-411D-B75E-6DA6EBAD3897}" dt="2023-02-17T06:53:58.009" v="2465" actId="1076"/>
          <ac:grpSpMkLst>
            <pc:docMk/>
            <pc:sldMk cId="0" sldId="274"/>
            <ac:grpSpMk id="11" creationId="{3DEE702D-CBD4-6428-80F7-0A32F6A97328}"/>
          </ac:grpSpMkLst>
        </pc:grpChg>
        <pc:picChg chg="del mod">
          <ac:chgData name="Said Bilgec" userId="9e833f3226a2542c" providerId="LiveId" clId="{E5F2E914-B0D8-411D-B75E-6DA6EBAD3897}" dt="2023-02-15T12:23:54.509" v="805" actId="21"/>
          <ac:picMkLst>
            <pc:docMk/>
            <pc:sldMk cId="0" sldId="274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7:34:47.401" v="2704" actId="14100"/>
          <ac:picMkLst>
            <pc:docMk/>
            <pc:sldMk cId="0" sldId="274"/>
            <ac:picMk id="2" creationId="{FCBDC00B-C397-4510-91CA-F77192008481}"/>
          </ac:picMkLst>
        </pc:picChg>
        <pc:picChg chg="add del mod">
          <ac:chgData name="Said Bilgec" userId="9e833f3226a2542c" providerId="LiveId" clId="{E5F2E914-B0D8-411D-B75E-6DA6EBAD3897}" dt="2023-02-16T14:03:24.256" v="1781" actId="478"/>
          <ac:picMkLst>
            <pc:docMk/>
            <pc:sldMk cId="0" sldId="274"/>
            <ac:picMk id="5" creationId="{3A8ADA4E-1DD8-0C2E-6525-A970D0B19B5B}"/>
          </ac:picMkLst>
        </pc:picChg>
        <pc:picChg chg="add mod">
          <ac:chgData name="Said Bilgec" userId="9e833f3226a2542c" providerId="LiveId" clId="{E5F2E914-B0D8-411D-B75E-6DA6EBAD3897}" dt="2023-02-15T14:48:31.569" v="1355"/>
          <ac:picMkLst>
            <pc:docMk/>
            <pc:sldMk cId="0" sldId="274"/>
            <ac:picMk id="6" creationId="{00E81E76-54B1-ED1B-B2AB-D0DADE83FA33}"/>
          </ac:picMkLst>
        </pc:picChg>
        <pc:picChg chg="add del mod">
          <ac:chgData name="Said Bilgec" userId="9e833f3226a2542c" providerId="LiveId" clId="{E5F2E914-B0D8-411D-B75E-6DA6EBAD3897}" dt="2023-02-16T16:32:46.428" v="2099" actId="21"/>
          <ac:picMkLst>
            <pc:docMk/>
            <pc:sldMk cId="0" sldId="274"/>
            <ac:picMk id="7" creationId="{A8217AF6-6DD2-8402-60B3-5DEC30A003C2}"/>
          </ac:picMkLst>
        </pc:picChg>
        <pc:picChg chg="add mod">
          <ac:chgData name="Said Bilgec" userId="9e833f3226a2542c" providerId="LiveId" clId="{E5F2E914-B0D8-411D-B75E-6DA6EBAD3897}" dt="2023-02-16T16:32:17.573" v="2095" actId="1076"/>
          <ac:picMkLst>
            <pc:docMk/>
            <pc:sldMk cId="0" sldId="274"/>
            <ac:picMk id="9" creationId="{A6A8036D-A195-2338-BB63-C1064C646B23}"/>
          </ac:picMkLst>
        </pc:picChg>
        <pc:picChg chg="add mod">
          <ac:chgData name="Said Bilgec" userId="9e833f3226a2542c" providerId="LiveId" clId="{E5F2E914-B0D8-411D-B75E-6DA6EBAD3897}" dt="2023-02-16T16:32:56.126" v="2101" actId="1076"/>
          <ac:picMkLst>
            <pc:docMk/>
            <pc:sldMk cId="0" sldId="274"/>
            <ac:picMk id="15" creationId="{B33949C0-EA7D-0EB0-7141-D526810A8315}"/>
          </ac:picMkLst>
        </pc:picChg>
      </pc:sldChg>
      <pc:sldChg chg="addSp delSp modSp add del mod modNotesTx">
        <pc:chgData name="Said Bilgec" userId="9e833f3226a2542c" providerId="LiveId" clId="{E5F2E914-B0D8-411D-B75E-6DA6EBAD3897}" dt="2023-02-16T15:23:57.513" v="2012" actId="47"/>
        <pc:sldMkLst>
          <pc:docMk/>
          <pc:sldMk cId="0" sldId="275"/>
        </pc:sldMkLst>
        <pc:spChg chg="mod">
          <ac:chgData name="Said Bilgec" userId="9e833f3226a2542c" providerId="LiveId" clId="{E5F2E914-B0D8-411D-B75E-6DA6EBAD3897}" dt="2023-02-15T12:24:44.513" v="816" actId="1076"/>
          <ac:spMkLst>
            <pc:docMk/>
            <pc:sldMk cId="0" sldId="275"/>
            <ac:spMk id="3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24:27.245" v="813"/>
          <ac:spMkLst>
            <pc:docMk/>
            <pc:sldMk cId="0" sldId="275"/>
            <ac:spMk id="5" creationId="{3361897F-2296-FF5F-109A-AF37DC4C23FA}"/>
          </ac:spMkLst>
        </pc:spChg>
        <pc:spChg chg="add del mod">
          <ac:chgData name="Said Bilgec" userId="9e833f3226a2542c" providerId="LiveId" clId="{E5F2E914-B0D8-411D-B75E-6DA6EBAD3897}" dt="2023-02-16T15:22:57.157" v="2001" actId="21"/>
          <ac:spMkLst>
            <pc:docMk/>
            <pc:sldMk cId="0" sldId="275"/>
            <ac:spMk id="7" creationId="{6AB887F7-B709-51A2-F188-4AC66A165423}"/>
          </ac:spMkLst>
        </pc:spChg>
        <pc:spChg chg="add del mod">
          <ac:chgData name="Said Bilgec" userId="9e833f3226a2542c" providerId="LiveId" clId="{E5F2E914-B0D8-411D-B75E-6DA6EBAD3897}" dt="2023-02-16T14:06:09.839" v="1794"/>
          <ac:spMkLst>
            <pc:docMk/>
            <pc:sldMk cId="0" sldId="275"/>
            <ac:spMk id="8" creationId="{8535B668-2933-60F6-A94F-A7A4AE58E446}"/>
          </ac:spMkLst>
        </pc:spChg>
        <pc:spChg chg="add del">
          <ac:chgData name="Said Bilgec" userId="9e833f3226a2542c" providerId="LiveId" clId="{E5F2E914-B0D8-411D-B75E-6DA6EBAD3897}" dt="2023-02-16T14:06:34.262" v="1796" actId="478"/>
          <ac:spMkLst>
            <pc:docMk/>
            <pc:sldMk cId="0" sldId="275"/>
            <ac:spMk id="9" creationId="{D3674388-0B24-62E9-02D0-101CE5719A3D}"/>
          </ac:spMkLst>
        </pc:spChg>
        <pc:picChg chg="mod">
          <ac:chgData name="Said Bilgec" userId="9e833f3226a2542c" providerId="LiveId" clId="{E5F2E914-B0D8-411D-B75E-6DA6EBAD3897}" dt="2023-02-16T14:04:04.274" v="1789" actId="1076"/>
          <ac:picMkLst>
            <pc:docMk/>
            <pc:sldMk cId="0" sldId="275"/>
            <ac:picMk id="2" creationId="{00000000-0000-0000-0000-000000000000}"/>
          </ac:picMkLst>
        </pc:picChg>
        <pc:picChg chg="add del mod">
          <ac:chgData name="Said Bilgec" userId="9e833f3226a2542c" providerId="LiveId" clId="{E5F2E914-B0D8-411D-B75E-6DA6EBAD3897}" dt="2023-02-15T12:24:17.822" v="812"/>
          <ac:picMkLst>
            <pc:docMk/>
            <pc:sldMk cId="0" sldId="275"/>
            <ac:picMk id="4" creationId="{DBFA4FBA-F669-3B86-6B2C-3BC2DC2BDD53}"/>
          </ac:picMkLst>
        </pc:picChg>
        <pc:picChg chg="add mod">
          <ac:chgData name="Said Bilgec" userId="9e833f3226a2542c" providerId="LiveId" clId="{E5F2E914-B0D8-411D-B75E-6DA6EBAD3897}" dt="2023-02-15T14:48:33.807" v="1356"/>
          <ac:picMkLst>
            <pc:docMk/>
            <pc:sldMk cId="0" sldId="275"/>
            <ac:picMk id="6" creationId="{A227ED60-AC3C-D469-58D7-695433357537}"/>
          </ac:picMkLst>
        </pc:picChg>
      </pc:sldChg>
      <pc:sldChg chg="addSp delSp modSp del mod modNotesTx">
        <pc:chgData name="Said Bilgec" userId="9e833f3226a2542c" providerId="LiveId" clId="{E5F2E914-B0D8-411D-B75E-6DA6EBAD3897}" dt="2023-02-16T14:03:58.642" v="1788" actId="47"/>
        <pc:sldMkLst>
          <pc:docMk/>
          <pc:sldMk cId="0" sldId="276"/>
        </pc:sldMkLst>
        <pc:spChg chg="mod">
          <ac:chgData name="Said Bilgec" userId="9e833f3226a2542c" providerId="LiveId" clId="{E5F2E914-B0D8-411D-B75E-6DA6EBAD3897}" dt="2023-02-15T11:36:23.978" v="75" actId="207"/>
          <ac:spMkLst>
            <pc:docMk/>
            <pc:sldMk cId="0" sldId="276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6:23.978" v="75" actId="207"/>
          <ac:spMkLst>
            <pc:docMk/>
            <pc:sldMk cId="0" sldId="276"/>
            <ac:spMk id="4" creationId="{00000000-0000-0000-0000-000000000000}"/>
          </ac:spMkLst>
        </pc:spChg>
        <pc:spChg chg="del mod">
          <ac:chgData name="Said Bilgec" userId="9e833f3226a2542c" providerId="LiveId" clId="{E5F2E914-B0D8-411D-B75E-6DA6EBAD3897}" dt="2023-02-16T10:05:52.790" v="1730" actId="21"/>
          <ac:spMkLst>
            <pc:docMk/>
            <pc:sldMk cId="0" sldId="276"/>
            <ac:spMk id="7" creationId="{00000000-0000-0000-0000-000000000000}"/>
          </ac:spMkLst>
        </pc:spChg>
        <pc:spChg chg="mod">
          <ac:chgData name="Said Bilgec" userId="9e833f3226a2542c" providerId="LiveId" clId="{E5F2E914-B0D8-411D-B75E-6DA6EBAD3897}" dt="2023-02-16T10:06:13.640" v="1735" actId="21"/>
          <ac:spMkLst>
            <pc:docMk/>
            <pc:sldMk cId="0" sldId="276"/>
            <ac:spMk id="8" creationId="{00000000-0000-0000-0000-000000000000}"/>
          </ac:spMkLst>
        </pc:spChg>
        <pc:grpChg chg="mod">
          <ac:chgData name="Said Bilgec" userId="9e833f3226a2542c" providerId="LiveId" clId="{E5F2E914-B0D8-411D-B75E-6DA6EBAD3897}" dt="2023-02-16T10:06:04.343" v="1733" actId="1076"/>
          <ac:grpSpMkLst>
            <pc:docMk/>
            <pc:sldMk cId="0" sldId="276"/>
            <ac:grpSpMk id="2" creationId="{00000000-0000-0000-0000-000000000000}"/>
          </ac:grpSpMkLst>
        </pc:grpChg>
        <pc:picChg chg="del mod">
          <ac:chgData name="Said Bilgec" userId="9e833f3226a2542c" providerId="LiveId" clId="{E5F2E914-B0D8-411D-B75E-6DA6EBAD3897}" dt="2023-02-15T14:39:40.893" v="1148" actId="478"/>
          <ac:picMkLst>
            <pc:docMk/>
            <pc:sldMk cId="0" sldId="276"/>
            <ac:picMk id="5" creationId="{00000000-0000-0000-0000-000000000000}"/>
          </ac:picMkLst>
        </pc:picChg>
        <pc:picChg chg="add del mod">
          <ac:chgData name="Said Bilgec" userId="9e833f3226a2542c" providerId="LiveId" clId="{E5F2E914-B0D8-411D-B75E-6DA6EBAD3897}" dt="2023-02-16T10:05:52.790" v="1730" actId="21"/>
          <ac:picMkLst>
            <pc:docMk/>
            <pc:sldMk cId="0" sldId="276"/>
            <ac:picMk id="9" creationId="{3815050C-5D0C-15A5-2EFF-82587E2012B3}"/>
          </ac:picMkLst>
        </pc:picChg>
        <pc:picChg chg="add mod">
          <ac:chgData name="Said Bilgec" userId="9e833f3226a2542c" providerId="LiveId" clId="{E5F2E914-B0D8-411D-B75E-6DA6EBAD3897}" dt="2023-02-15T14:48:35.837" v="1357"/>
          <ac:picMkLst>
            <pc:docMk/>
            <pc:sldMk cId="0" sldId="276"/>
            <ac:picMk id="10" creationId="{355A5A55-21DB-D1D1-BB67-535CDB7F9F20}"/>
          </ac:picMkLst>
        </pc:picChg>
      </pc:sldChg>
      <pc:sldChg chg="addSp delSp modSp mod modTransition modNotesTx">
        <pc:chgData name="Said Bilgec" userId="9e833f3226a2542c" providerId="LiveId" clId="{E5F2E914-B0D8-411D-B75E-6DA6EBAD3897}" dt="2023-02-17T07:34:50.917" v="2705"/>
        <pc:sldMkLst>
          <pc:docMk/>
          <pc:sldMk cId="0" sldId="277"/>
        </pc:sldMkLst>
        <pc:spChg chg="add del mod">
          <ac:chgData name="Said Bilgec" userId="9e833f3226a2542c" providerId="LiveId" clId="{E5F2E914-B0D8-411D-B75E-6DA6EBAD3897}" dt="2023-02-16T16:28:45.829" v="2066" actId="21"/>
          <ac:spMkLst>
            <pc:docMk/>
            <pc:sldMk cId="0" sldId="277"/>
            <ac:spMk id="2" creationId="{327A2B0E-CC07-2C23-B63F-F753B68A3ED9}"/>
          </ac:spMkLst>
        </pc:spChg>
        <pc:spChg chg="mod">
          <ac:chgData name="Said Bilgec" userId="9e833f3226a2542c" providerId="LiveId" clId="{E5F2E914-B0D8-411D-B75E-6DA6EBAD3897}" dt="2023-02-16T16:30:19.216" v="2079" actId="1076"/>
          <ac:spMkLst>
            <pc:docMk/>
            <pc:sldMk cId="0" sldId="277"/>
            <ac:spMk id="3" creationId="{00000000-0000-0000-0000-000000000000}"/>
          </ac:spMkLst>
        </pc:spChg>
        <pc:spChg chg="add del mod">
          <ac:chgData name="Said Bilgec" userId="9e833f3226a2542c" providerId="LiveId" clId="{E5F2E914-B0D8-411D-B75E-6DA6EBAD3897}" dt="2023-02-16T16:28:22.250" v="2063" actId="478"/>
          <ac:spMkLst>
            <pc:docMk/>
            <pc:sldMk cId="0" sldId="277"/>
            <ac:spMk id="4" creationId="{B944B045-583A-D90B-4402-9FB0163D5D34}"/>
          </ac:spMkLst>
        </pc:spChg>
        <pc:spChg chg="add">
          <ac:chgData name="Said Bilgec" userId="9e833f3226a2542c" providerId="LiveId" clId="{E5F2E914-B0D8-411D-B75E-6DA6EBAD3897}" dt="2023-02-16T15:01:44.903" v="1875"/>
          <ac:spMkLst>
            <pc:docMk/>
            <pc:sldMk cId="0" sldId="277"/>
            <ac:spMk id="8" creationId="{8E9CBD1C-1EE8-04E3-0FE4-3006E09F7650}"/>
          </ac:spMkLst>
        </pc:spChg>
        <pc:spChg chg="add del mod">
          <ac:chgData name="Said Bilgec" userId="9e833f3226a2542c" providerId="LiveId" clId="{E5F2E914-B0D8-411D-B75E-6DA6EBAD3897}" dt="2023-02-16T15:02:04.979" v="1881" actId="478"/>
          <ac:spMkLst>
            <pc:docMk/>
            <pc:sldMk cId="0" sldId="277"/>
            <ac:spMk id="9" creationId="{1DB8E245-B5E4-F21F-A397-98621811DF9E}"/>
          </ac:spMkLst>
        </pc:spChg>
        <pc:spChg chg="add del mod">
          <ac:chgData name="Said Bilgec" userId="9e833f3226a2542c" providerId="LiveId" clId="{E5F2E914-B0D8-411D-B75E-6DA6EBAD3897}" dt="2023-02-16T16:29:54.627" v="2075" actId="21"/>
          <ac:spMkLst>
            <pc:docMk/>
            <pc:sldMk cId="0" sldId="277"/>
            <ac:spMk id="12" creationId="{C79F3DA7-E23A-37DC-0449-5622CDFF29D5}"/>
          </ac:spMkLst>
        </pc:spChg>
        <pc:spChg chg="add del">
          <ac:chgData name="Said Bilgec" userId="9e833f3226a2542c" providerId="LiveId" clId="{E5F2E914-B0D8-411D-B75E-6DA6EBAD3897}" dt="2023-02-16T15:24:17.188" v="2014" actId="478"/>
          <ac:spMkLst>
            <pc:docMk/>
            <pc:sldMk cId="0" sldId="277"/>
            <ac:spMk id="13" creationId="{4D943AA2-D859-2FEC-13EC-5DE5FA31CC56}"/>
          </ac:spMkLst>
        </pc:spChg>
        <pc:spChg chg="add del mod">
          <ac:chgData name="Said Bilgec" userId="9e833f3226a2542c" providerId="LiveId" clId="{E5F2E914-B0D8-411D-B75E-6DA6EBAD3897}" dt="2023-02-16T16:30:35.949" v="2083" actId="21"/>
          <ac:spMkLst>
            <pc:docMk/>
            <pc:sldMk cId="0" sldId="277"/>
            <ac:spMk id="14" creationId="{C5439902-4742-C64D-DCC2-A5EB5A5F9859}"/>
          </ac:spMkLst>
        </pc:spChg>
        <pc:spChg chg="mod">
          <ac:chgData name="Said Bilgec" userId="9e833f3226a2542c" providerId="LiveId" clId="{E5F2E914-B0D8-411D-B75E-6DA6EBAD3897}" dt="2023-02-16T16:28:33.450" v="2064"/>
          <ac:spMkLst>
            <pc:docMk/>
            <pc:sldMk cId="0" sldId="277"/>
            <ac:spMk id="16" creationId="{35AD0B5B-E599-D2AC-C40B-49B805C0C48A}"/>
          </ac:spMkLst>
        </pc:spChg>
        <pc:spChg chg="mod">
          <ac:chgData name="Said Bilgec" userId="9e833f3226a2542c" providerId="LiveId" clId="{E5F2E914-B0D8-411D-B75E-6DA6EBAD3897}" dt="2023-02-16T16:28:33.450" v="2064"/>
          <ac:spMkLst>
            <pc:docMk/>
            <pc:sldMk cId="0" sldId="277"/>
            <ac:spMk id="17" creationId="{DC8194CF-81A0-DBBA-846D-A79C0126C68C}"/>
          </ac:spMkLst>
        </pc:spChg>
        <pc:spChg chg="add mod">
          <ac:chgData name="Said Bilgec" userId="9e833f3226a2542c" providerId="LiveId" clId="{E5F2E914-B0D8-411D-B75E-6DA6EBAD3897}" dt="2023-02-16T16:34:34.554" v="2210" actId="207"/>
          <ac:spMkLst>
            <pc:docMk/>
            <pc:sldMk cId="0" sldId="277"/>
            <ac:spMk id="18" creationId="{B75C6240-9DB8-9A4F-9325-775C7A2245C3}"/>
          </ac:spMkLst>
        </pc:spChg>
        <pc:spChg chg="add del mod">
          <ac:chgData name="Said Bilgec" userId="9e833f3226a2542c" providerId="LiveId" clId="{E5F2E914-B0D8-411D-B75E-6DA6EBAD3897}" dt="2023-02-16T16:30:10.189" v="2078"/>
          <ac:spMkLst>
            <pc:docMk/>
            <pc:sldMk cId="0" sldId="277"/>
            <ac:spMk id="20" creationId="{C24D3C52-C642-9E4F-2B56-2B3C45796BFA}"/>
          </ac:spMkLst>
        </pc:spChg>
        <pc:spChg chg="add del mod">
          <ac:chgData name="Said Bilgec" userId="9e833f3226a2542c" providerId="LiveId" clId="{E5F2E914-B0D8-411D-B75E-6DA6EBAD3897}" dt="2023-02-16T16:30:50.636" v="2087" actId="21"/>
          <ac:spMkLst>
            <pc:docMk/>
            <pc:sldMk cId="0" sldId="277"/>
            <ac:spMk id="21" creationId="{796166A1-3C36-F6BF-DAEF-8BE251744F76}"/>
          </ac:spMkLst>
        </pc:spChg>
        <pc:spChg chg="add mod">
          <ac:chgData name="Said Bilgec" userId="9e833f3226a2542c" providerId="LiveId" clId="{E5F2E914-B0D8-411D-B75E-6DA6EBAD3897}" dt="2023-02-16T16:30:44.773" v="2085" actId="1076"/>
          <ac:spMkLst>
            <pc:docMk/>
            <pc:sldMk cId="0" sldId="277"/>
            <ac:spMk id="22" creationId="{7E4B6946-0DA5-C782-FB92-CBE3E4D3FEFA}"/>
          </ac:spMkLst>
        </pc:spChg>
        <pc:spChg chg="add mod">
          <ac:chgData name="Said Bilgec" userId="9e833f3226a2542c" providerId="LiveId" clId="{E5F2E914-B0D8-411D-B75E-6DA6EBAD3897}" dt="2023-02-17T07:22:43.921" v="2639" actId="20577"/>
          <ac:spMkLst>
            <pc:docMk/>
            <pc:sldMk cId="0" sldId="277"/>
            <ac:spMk id="23" creationId="{79939DE1-F538-4094-4CF8-2C6D0F74D0C1}"/>
          </ac:spMkLst>
        </pc:spChg>
        <pc:grpChg chg="add mod">
          <ac:chgData name="Said Bilgec" userId="9e833f3226a2542c" providerId="LiveId" clId="{E5F2E914-B0D8-411D-B75E-6DA6EBAD3897}" dt="2023-02-16T16:30:00.765" v="2076" actId="1076"/>
          <ac:grpSpMkLst>
            <pc:docMk/>
            <pc:sldMk cId="0" sldId="277"/>
            <ac:grpSpMk id="15" creationId="{13FB5411-0D2D-34D7-29C5-9D7DDAA105C3}"/>
          </ac:grpSpMkLst>
        </pc:grpChg>
        <pc:picChg chg="del mod">
          <ac:chgData name="Said Bilgec" userId="9e833f3226a2542c" providerId="LiveId" clId="{E5F2E914-B0D8-411D-B75E-6DA6EBAD3897}" dt="2023-02-15T12:25:09.419" v="821" actId="21"/>
          <ac:picMkLst>
            <pc:docMk/>
            <pc:sldMk cId="0" sldId="277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7:34:50.917" v="2705"/>
          <ac:picMkLst>
            <pc:docMk/>
            <pc:sldMk cId="0" sldId="277"/>
            <ac:picMk id="2" creationId="{7D17B820-7DA4-39D8-910D-A70A1F558A91}"/>
          </ac:picMkLst>
        </pc:picChg>
        <pc:picChg chg="add del mod">
          <ac:chgData name="Said Bilgec" userId="9e833f3226a2542c" providerId="LiveId" clId="{E5F2E914-B0D8-411D-B75E-6DA6EBAD3897}" dt="2023-02-16T15:01:44.110" v="1874" actId="478"/>
          <ac:picMkLst>
            <pc:docMk/>
            <pc:sldMk cId="0" sldId="277"/>
            <ac:picMk id="5" creationId="{5F60D6A9-A057-3C9B-86A8-EB413CEB5B7A}"/>
          </ac:picMkLst>
        </pc:picChg>
        <pc:picChg chg="add mod">
          <ac:chgData name="Said Bilgec" userId="9e833f3226a2542c" providerId="LiveId" clId="{E5F2E914-B0D8-411D-B75E-6DA6EBAD3897}" dt="2023-02-15T14:48:37.972" v="1358"/>
          <ac:picMkLst>
            <pc:docMk/>
            <pc:sldMk cId="0" sldId="277"/>
            <ac:picMk id="6" creationId="{8ABBB4F5-8238-897D-5C91-8763B8FF0C2F}"/>
          </ac:picMkLst>
        </pc:picChg>
        <pc:picChg chg="add del mod">
          <ac:chgData name="Said Bilgec" userId="9e833f3226a2542c" providerId="LiveId" clId="{E5F2E914-B0D8-411D-B75E-6DA6EBAD3897}" dt="2023-02-16T16:28:45.829" v="2066" actId="21"/>
          <ac:picMkLst>
            <pc:docMk/>
            <pc:sldMk cId="0" sldId="277"/>
            <ac:picMk id="7" creationId="{D2A44431-0746-9717-B2AA-58994FBF66BB}"/>
          </ac:picMkLst>
        </pc:picChg>
        <pc:picChg chg="add mod">
          <ac:chgData name="Said Bilgec" userId="9e833f3226a2542c" providerId="LiveId" clId="{E5F2E914-B0D8-411D-B75E-6DA6EBAD3897}" dt="2023-02-16T15:02:57.352" v="1886" actId="14100"/>
          <ac:picMkLst>
            <pc:docMk/>
            <pc:sldMk cId="0" sldId="277"/>
            <ac:picMk id="10" creationId="{07392182-871B-144A-FE02-8570FB0FA52F}"/>
          </ac:picMkLst>
        </pc:picChg>
        <pc:picChg chg="add mod">
          <ac:chgData name="Said Bilgec" userId="9e833f3226a2542c" providerId="LiveId" clId="{E5F2E914-B0D8-411D-B75E-6DA6EBAD3897}" dt="2023-02-16T16:34:12.933" v="2206" actId="1076"/>
          <ac:picMkLst>
            <pc:docMk/>
            <pc:sldMk cId="0" sldId="277"/>
            <ac:picMk id="19" creationId="{98BDD3B0-8784-F5AD-CB59-EE0277435C19}"/>
          </ac:picMkLst>
        </pc:picChg>
      </pc:sldChg>
      <pc:sldChg chg="addSp modSp del mod">
        <pc:chgData name="Said Bilgec" userId="9e833f3226a2542c" providerId="LiveId" clId="{E5F2E914-B0D8-411D-B75E-6DA6EBAD3897}" dt="2023-02-16T15:02:12.227" v="1883" actId="47"/>
        <pc:sldMkLst>
          <pc:docMk/>
          <pc:sldMk cId="0" sldId="278"/>
        </pc:sldMkLst>
        <pc:spChg chg="mod">
          <ac:chgData name="Said Bilgec" userId="9e833f3226a2542c" providerId="LiveId" clId="{E5F2E914-B0D8-411D-B75E-6DA6EBAD3897}" dt="2023-02-15T12:25:39.689" v="829" actId="207"/>
          <ac:spMkLst>
            <pc:docMk/>
            <pc:sldMk cId="0" sldId="278"/>
            <ac:spMk id="3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25:28.414" v="827"/>
          <ac:spMkLst>
            <pc:docMk/>
            <pc:sldMk cId="0" sldId="278"/>
            <ac:spMk id="4" creationId="{706709CA-C618-3B6C-6D91-CF181A7E05D7}"/>
          </ac:spMkLst>
        </pc:spChg>
        <pc:picChg chg="mod">
          <ac:chgData name="Said Bilgec" userId="9e833f3226a2542c" providerId="LiveId" clId="{E5F2E914-B0D8-411D-B75E-6DA6EBAD3897}" dt="2023-02-15T12:25:33.831" v="828" actId="1076"/>
          <ac:picMkLst>
            <pc:docMk/>
            <pc:sldMk cId="0" sldId="278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4:48:39.985" v="1359"/>
          <ac:picMkLst>
            <pc:docMk/>
            <pc:sldMk cId="0" sldId="278"/>
            <ac:picMk id="5" creationId="{2D92EA66-A709-182C-526A-470D9793A722}"/>
          </ac:picMkLst>
        </pc:picChg>
      </pc:sldChg>
      <pc:sldChg chg="addSp delSp modSp mod modTransition modNotesTx">
        <pc:chgData name="Said Bilgec" userId="9e833f3226a2542c" providerId="LiveId" clId="{E5F2E914-B0D8-411D-B75E-6DA6EBAD3897}" dt="2023-02-17T11:08:43.212" v="2852" actId="14100"/>
        <pc:sldMkLst>
          <pc:docMk/>
          <pc:sldMk cId="0" sldId="279"/>
        </pc:sldMkLst>
        <pc:spChg chg="mod">
          <ac:chgData name="Said Bilgec" userId="9e833f3226a2542c" providerId="LiveId" clId="{E5F2E914-B0D8-411D-B75E-6DA6EBAD3897}" dt="2023-02-15T11:36:37.843" v="76" actId="207"/>
          <ac:spMkLst>
            <pc:docMk/>
            <pc:sldMk cId="0" sldId="279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6:37.843" v="76" actId="207"/>
          <ac:spMkLst>
            <pc:docMk/>
            <pc:sldMk cId="0" sldId="279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5T14:40:37.058" v="1181" actId="20577"/>
          <ac:spMkLst>
            <pc:docMk/>
            <pc:sldMk cId="0" sldId="279"/>
            <ac:spMk id="5" creationId="{00000000-0000-0000-0000-000000000000}"/>
          </ac:spMkLst>
        </pc:spChg>
        <pc:spChg chg="add">
          <ac:chgData name="Said Bilgec" userId="9e833f3226a2542c" providerId="LiveId" clId="{E5F2E914-B0D8-411D-B75E-6DA6EBAD3897}" dt="2023-02-16T14:12:04.436" v="1816"/>
          <ac:spMkLst>
            <pc:docMk/>
            <pc:sldMk cId="0" sldId="279"/>
            <ac:spMk id="7" creationId="{CC803F23-B972-269F-3385-83A9B2FDE444}"/>
          </ac:spMkLst>
        </pc:spChg>
        <pc:spChg chg="mod">
          <ac:chgData name="Said Bilgec" userId="9e833f3226a2542c" providerId="LiveId" clId="{E5F2E914-B0D8-411D-B75E-6DA6EBAD3897}" dt="2023-02-16T15:19:30.251" v="1977" actId="207"/>
          <ac:spMkLst>
            <pc:docMk/>
            <pc:sldMk cId="0" sldId="279"/>
            <ac:spMk id="8" creationId="{00000000-0000-0000-0000-000000000000}"/>
          </ac:spMkLst>
        </pc:spChg>
        <pc:spChg chg="add mod">
          <ac:chgData name="Said Bilgec" userId="9e833f3226a2542c" providerId="LiveId" clId="{E5F2E914-B0D8-411D-B75E-6DA6EBAD3897}" dt="2023-02-17T07:41:37.145" v="2732" actId="120"/>
          <ac:spMkLst>
            <pc:docMk/>
            <pc:sldMk cId="0" sldId="279"/>
            <ac:spMk id="11" creationId="{7D8D92F7-148F-F289-7F55-08BCCE7F0C48}"/>
          </ac:spMkLst>
        </pc:spChg>
        <pc:spChg chg="add del mod">
          <ac:chgData name="Said Bilgec" userId="9e833f3226a2542c" providerId="LiveId" clId="{E5F2E914-B0D8-411D-B75E-6DA6EBAD3897}" dt="2023-02-16T16:43:42.203" v="2260"/>
          <ac:spMkLst>
            <pc:docMk/>
            <pc:sldMk cId="0" sldId="279"/>
            <ac:spMk id="12" creationId="{54D620B9-FB90-25D1-2A9E-8AD131A0610B}"/>
          </ac:spMkLst>
        </pc:spChg>
        <pc:grpChg chg="mod">
          <ac:chgData name="Said Bilgec" userId="9e833f3226a2542c" providerId="LiveId" clId="{E5F2E914-B0D8-411D-B75E-6DA6EBAD3897}" dt="2023-02-15T11:36:37.843" v="76" actId="207"/>
          <ac:grpSpMkLst>
            <pc:docMk/>
            <pc:sldMk cId="0" sldId="279"/>
            <ac:grpSpMk id="2" creationId="{00000000-0000-0000-0000-000000000000}"/>
          </ac:grpSpMkLst>
        </pc:grpChg>
        <pc:picChg chg="del">
          <ac:chgData name="Said Bilgec" userId="9e833f3226a2542c" providerId="LiveId" clId="{E5F2E914-B0D8-411D-B75E-6DA6EBAD3897}" dt="2023-02-16T14:12:03.148" v="1815" actId="478"/>
          <ac:picMkLst>
            <pc:docMk/>
            <pc:sldMk cId="0" sldId="279"/>
            <ac:picMk id="6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7:34:53.396" v="2706"/>
          <ac:picMkLst>
            <pc:docMk/>
            <pc:sldMk cId="0" sldId="279"/>
            <ac:picMk id="6" creationId="{4B2D01D2-67C6-2D73-6C29-0491A37EF7CD}"/>
          </ac:picMkLst>
        </pc:picChg>
        <pc:picChg chg="del">
          <ac:chgData name="Said Bilgec" userId="9e833f3226a2542c" providerId="LiveId" clId="{E5F2E914-B0D8-411D-B75E-6DA6EBAD3897}" dt="2023-02-15T14:40:39.277" v="1182" actId="478"/>
          <ac:picMkLst>
            <pc:docMk/>
            <pc:sldMk cId="0" sldId="279"/>
            <ac:picMk id="7" creationId="{00000000-0000-0000-0000-000000000000}"/>
          </ac:picMkLst>
        </pc:picChg>
        <pc:picChg chg="add del mod">
          <ac:chgData name="Said Bilgec" userId="9e833f3226a2542c" providerId="LiveId" clId="{E5F2E914-B0D8-411D-B75E-6DA6EBAD3897}" dt="2023-02-17T11:08:32.430" v="2848" actId="478"/>
          <ac:picMkLst>
            <pc:docMk/>
            <pc:sldMk cId="0" sldId="279"/>
            <ac:picMk id="9" creationId="{5DBC1722-B9B1-D7D5-5191-BC46BAB823E1}"/>
          </ac:picMkLst>
        </pc:picChg>
        <pc:picChg chg="add mod">
          <ac:chgData name="Said Bilgec" userId="9e833f3226a2542c" providerId="LiveId" clId="{E5F2E914-B0D8-411D-B75E-6DA6EBAD3897}" dt="2023-02-15T14:48:42.281" v="1360"/>
          <ac:picMkLst>
            <pc:docMk/>
            <pc:sldMk cId="0" sldId="279"/>
            <ac:picMk id="10" creationId="{400D4EF7-E142-81DC-75D0-A237E176B12C}"/>
          </ac:picMkLst>
        </pc:picChg>
        <pc:picChg chg="add del mod">
          <ac:chgData name="Said Bilgec" userId="9e833f3226a2542c" providerId="LiveId" clId="{E5F2E914-B0D8-411D-B75E-6DA6EBAD3897}" dt="2023-02-16T16:43:38.136" v="2258" actId="478"/>
          <ac:picMkLst>
            <pc:docMk/>
            <pc:sldMk cId="0" sldId="279"/>
            <ac:picMk id="11" creationId="{B3CAAEBD-7E0C-DE83-13FF-7F17E7042185}"/>
          </ac:picMkLst>
        </pc:picChg>
        <pc:picChg chg="add mod">
          <ac:chgData name="Said Bilgec" userId="9e833f3226a2542c" providerId="LiveId" clId="{E5F2E914-B0D8-411D-B75E-6DA6EBAD3897}" dt="2023-02-17T11:08:43.212" v="2852" actId="14100"/>
          <ac:picMkLst>
            <pc:docMk/>
            <pc:sldMk cId="0" sldId="279"/>
            <ac:picMk id="12" creationId="{7139F7A9-4DD7-D178-FB91-26ED8C0BB52A}"/>
          </ac:picMkLst>
        </pc:picChg>
        <pc:picChg chg="add mod">
          <ac:chgData name="Said Bilgec" userId="9e833f3226a2542c" providerId="LiveId" clId="{E5F2E914-B0D8-411D-B75E-6DA6EBAD3897}" dt="2023-02-16T16:43:44.801" v="2262" actId="1076"/>
          <ac:picMkLst>
            <pc:docMk/>
            <pc:sldMk cId="0" sldId="279"/>
            <ac:picMk id="13" creationId="{DA4829B6-C290-90EA-47A7-8F6C56EE6252}"/>
          </ac:picMkLst>
        </pc:picChg>
      </pc:sldChg>
      <pc:sldChg chg="addSp delSp modSp del mod">
        <pc:chgData name="Said Bilgec" userId="9e833f3226a2542c" providerId="LiveId" clId="{E5F2E914-B0D8-411D-B75E-6DA6EBAD3897}" dt="2023-02-16T15:05:39.379" v="1900" actId="47"/>
        <pc:sldMkLst>
          <pc:docMk/>
          <pc:sldMk cId="0" sldId="280"/>
        </pc:sldMkLst>
        <pc:spChg chg="mod">
          <ac:chgData name="Said Bilgec" userId="9e833f3226a2542c" providerId="LiveId" clId="{E5F2E914-B0D8-411D-B75E-6DA6EBAD3897}" dt="2023-02-15T12:26:21.631" v="839" actId="207"/>
          <ac:spMkLst>
            <pc:docMk/>
            <pc:sldMk cId="0" sldId="280"/>
            <ac:spMk id="5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26:00.230" v="832"/>
          <ac:spMkLst>
            <pc:docMk/>
            <pc:sldMk cId="0" sldId="280"/>
            <ac:spMk id="6" creationId="{87F7DF8B-219B-FFDB-799D-46A1DD485CD6}"/>
          </ac:spMkLst>
        </pc:spChg>
        <pc:picChg chg="del mod">
          <ac:chgData name="Said Bilgec" userId="9e833f3226a2542c" providerId="LiveId" clId="{E5F2E914-B0D8-411D-B75E-6DA6EBAD3897}" dt="2023-02-16T14:12:23.018" v="1821" actId="478"/>
          <ac:picMkLst>
            <pc:docMk/>
            <pc:sldMk cId="0" sldId="280"/>
            <ac:picMk id="2" creationId="{00000000-0000-0000-0000-000000000000}"/>
          </ac:picMkLst>
        </pc:picChg>
        <pc:picChg chg="del mod">
          <ac:chgData name="Said Bilgec" userId="9e833f3226a2542c" providerId="LiveId" clId="{E5F2E914-B0D8-411D-B75E-6DA6EBAD3897}" dt="2023-02-16T14:12:19.088" v="1819" actId="478"/>
          <ac:picMkLst>
            <pc:docMk/>
            <pc:sldMk cId="0" sldId="280"/>
            <ac:picMk id="3" creationId="{00000000-0000-0000-0000-000000000000}"/>
          </ac:picMkLst>
        </pc:picChg>
        <pc:picChg chg="del mod">
          <ac:chgData name="Said Bilgec" userId="9e833f3226a2542c" providerId="LiveId" clId="{E5F2E914-B0D8-411D-B75E-6DA6EBAD3897}" dt="2023-02-16T14:12:21.145" v="1820" actId="478"/>
          <ac:picMkLst>
            <pc:docMk/>
            <pc:sldMk cId="0" sldId="280"/>
            <ac:picMk id="4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4:48:44.461" v="1361"/>
          <ac:picMkLst>
            <pc:docMk/>
            <pc:sldMk cId="0" sldId="280"/>
            <ac:picMk id="7" creationId="{AD6CBE01-73F1-B9F5-992B-FE090DB615BB}"/>
          </ac:picMkLst>
        </pc:picChg>
      </pc:sldChg>
      <pc:sldChg chg="addSp delSp modSp mod modTransition modNotesTx">
        <pc:chgData name="Said Bilgec" userId="9e833f3226a2542c" providerId="LiveId" clId="{E5F2E914-B0D8-411D-B75E-6DA6EBAD3897}" dt="2023-02-17T11:14:10.721" v="2855" actId="20577"/>
        <pc:sldMkLst>
          <pc:docMk/>
          <pc:sldMk cId="0" sldId="281"/>
        </pc:sldMkLst>
        <pc:spChg chg="mod">
          <ac:chgData name="Said Bilgec" userId="9e833f3226a2542c" providerId="LiveId" clId="{E5F2E914-B0D8-411D-B75E-6DA6EBAD3897}" dt="2023-02-15T11:36:42.763" v="77" actId="207"/>
          <ac:spMkLst>
            <pc:docMk/>
            <pc:sldMk cId="0" sldId="281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6:42.763" v="77" actId="207"/>
          <ac:spMkLst>
            <pc:docMk/>
            <pc:sldMk cId="0" sldId="281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6T15:19:34.941" v="1978" actId="207"/>
          <ac:spMkLst>
            <pc:docMk/>
            <pc:sldMk cId="0" sldId="281"/>
            <ac:spMk id="6" creationId="{00000000-0000-0000-0000-000000000000}"/>
          </ac:spMkLst>
        </pc:spChg>
        <pc:spChg chg="mod">
          <ac:chgData name="Said Bilgec" userId="9e833f3226a2542c" providerId="LiveId" clId="{E5F2E914-B0D8-411D-B75E-6DA6EBAD3897}" dt="2023-02-16T16:35:10.853" v="2215" actId="1076"/>
          <ac:spMkLst>
            <pc:docMk/>
            <pc:sldMk cId="0" sldId="281"/>
            <ac:spMk id="7" creationId="{00000000-0000-0000-0000-000000000000}"/>
          </ac:spMkLst>
        </pc:spChg>
        <pc:spChg chg="del">
          <ac:chgData name="Said Bilgec" userId="9e833f3226a2542c" providerId="LiveId" clId="{E5F2E914-B0D8-411D-B75E-6DA6EBAD3897}" dt="2023-02-16T16:26:15.608" v="2054" actId="478"/>
          <ac:spMkLst>
            <pc:docMk/>
            <pc:sldMk cId="0" sldId="281"/>
            <ac:spMk id="8" creationId="{00000000-0000-0000-0000-000000000000}"/>
          </ac:spMkLst>
        </pc:spChg>
        <pc:spChg chg="del mod">
          <ac:chgData name="Said Bilgec" userId="9e833f3226a2542c" providerId="LiveId" clId="{E5F2E914-B0D8-411D-B75E-6DA6EBAD3897}" dt="2023-02-16T16:26:21.291" v="2056" actId="478"/>
          <ac:spMkLst>
            <pc:docMk/>
            <pc:sldMk cId="0" sldId="281"/>
            <ac:spMk id="9" creationId="{00000000-0000-0000-0000-000000000000}"/>
          </ac:spMkLst>
        </pc:spChg>
        <pc:spChg chg="add mod">
          <ac:chgData name="Said Bilgec" userId="9e833f3226a2542c" providerId="LiveId" clId="{E5F2E914-B0D8-411D-B75E-6DA6EBAD3897}" dt="2023-02-16T16:37:44.059" v="2229" actId="120"/>
          <ac:spMkLst>
            <pc:docMk/>
            <pc:sldMk cId="0" sldId="281"/>
            <ac:spMk id="12" creationId="{E39777A4-2297-D834-B4B3-6773F9B04DC8}"/>
          </ac:spMkLst>
        </pc:spChg>
        <pc:grpChg chg="mod">
          <ac:chgData name="Said Bilgec" userId="9e833f3226a2542c" providerId="LiveId" clId="{E5F2E914-B0D8-411D-B75E-6DA6EBAD3897}" dt="2023-02-15T16:59:45.078" v="1484" actId="1076"/>
          <ac:grpSpMkLst>
            <pc:docMk/>
            <pc:sldMk cId="0" sldId="281"/>
            <ac:grpSpMk id="2" creationId="{00000000-0000-0000-0000-000000000000}"/>
          </ac:grpSpMkLst>
        </pc:grpChg>
        <pc:picChg chg="del mod">
          <ac:chgData name="Said Bilgec" userId="9e833f3226a2542c" providerId="LiveId" clId="{E5F2E914-B0D8-411D-B75E-6DA6EBAD3897}" dt="2023-02-15T14:41:30.856" v="1185" actId="478"/>
          <ac:picMkLst>
            <pc:docMk/>
            <pc:sldMk cId="0" sldId="281"/>
            <ac:picMk id="5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7:33:41.336" v="2686" actId="14100"/>
          <ac:picMkLst>
            <pc:docMk/>
            <pc:sldMk cId="0" sldId="281"/>
            <ac:picMk id="5" creationId="{2C951BAD-5345-DB52-E253-788497D00EC3}"/>
          </ac:picMkLst>
        </pc:picChg>
        <pc:picChg chg="add mod">
          <ac:chgData name="Said Bilgec" userId="9e833f3226a2542c" providerId="LiveId" clId="{E5F2E914-B0D8-411D-B75E-6DA6EBAD3897}" dt="2023-02-17T07:34:55.463" v="2707"/>
          <ac:picMkLst>
            <pc:docMk/>
            <pc:sldMk cId="0" sldId="281"/>
            <ac:picMk id="8" creationId="{57E2B2D8-44C0-5AC7-2799-EFF5BB92A83C}"/>
          </ac:picMkLst>
        </pc:picChg>
        <pc:picChg chg="add mod">
          <ac:chgData name="Said Bilgec" userId="9e833f3226a2542c" providerId="LiveId" clId="{E5F2E914-B0D8-411D-B75E-6DA6EBAD3897}" dt="2023-02-16T16:35:07.104" v="2214" actId="1076"/>
          <ac:picMkLst>
            <pc:docMk/>
            <pc:sldMk cId="0" sldId="281"/>
            <ac:picMk id="10" creationId="{4B75C1A8-FB9E-F7D5-7F29-A3517578D6BA}"/>
          </ac:picMkLst>
        </pc:picChg>
        <pc:picChg chg="add mod">
          <ac:chgData name="Said Bilgec" userId="9e833f3226a2542c" providerId="LiveId" clId="{E5F2E914-B0D8-411D-B75E-6DA6EBAD3897}" dt="2023-02-15T14:48:46.677" v="1362"/>
          <ac:picMkLst>
            <pc:docMk/>
            <pc:sldMk cId="0" sldId="281"/>
            <ac:picMk id="11" creationId="{A17C5506-443E-70B6-55EA-C3A9A0F9242C}"/>
          </ac:picMkLst>
        </pc:picChg>
      </pc:sldChg>
      <pc:sldChg chg="addSp delSp modSp del mod">
        <pc:chgData name="Said Bilgec" userId="9e833f3226a2542c" providerId="LiveId" clId="{E5F2E914-B0D8-411D-B75E-6DA6EBAD3897}" dt="2023-02-16T15:05:47.480" v="1902" actId="47"/>
        <pc:sldMkLst>
          <pc:docMk/>
          <pc:sldMk cId="0" sldId="282"/>
        </pc:sldMkLst>
        <pc:spChg chg="mod">
          <ac:chgData name="Said Bilgec" userId="9e833f3226a2542c" providerId="LiveId" clId="{E5F2E914-B0D8-411D-B75E-6DA6EBAD3897}" dt="2023-02-15T12:48:25.183" v="848" actId="207"/>
          <ac:spMkLst>
            <pc:docMk/>
            <pc:sldMk cId="0" sldId="282"/>
            <ac:spMk id="3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48:08.224" v="841"/>
          <ac:spMkLst>
            <pc:docMk/>
            <pc:sldMk cId="0" sldId="282"/>
            <ac:spMk id="4" creationId="{6CA34833-4A4E-7F11-6B05-D8B44D5358E9}"/>
          </ac:spMkLst>
        </pc:spChg>
        <pc:picChg chg="del mod">
          <ac:chgData name="Said Bilgec" userId="9e833f3226a2542c" providerId="LiveId" clId="{E5F2E914-B0D8-411D-B75E-6DA6EBAD3897}" dt="2023-02-15T12:48:16.297" v="844" actId="21"/>
          <ac:picMkLst>
            <pc:docMk/>
            <pc:sldMk cId="0" sldId="282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2:48:20.075" v="846" actId="1076"/>
          <ac:picMkLst>
            <pc:docMk/>
            <pc:sldMk cId="0" sldId="282"/>
            <ac:picMk id="5" creationId="{2B5363AB-FA50-8BB7-00F4-A1E8B801EEBA}"/>
          </ac:picMkLst>
        </pc:picChg>
        <pc:picChg chg="add mod">
          <ac:chgData name="Said Bilgec" userId="9e833f3226a2542c" providerId="LiveId" clId="{E5F2E914-B0D8-411D-B75E-6DA6EBAD3897}" dt="2023-02-15T14:48:48.640" v="1363"/>
          <ac:picMkLst>
            <pc:docMk/>
            <pc:sldMk cId="0" sldId="282"/>
            <ac:picMk id="6" creationId="{FE79A082-EEEE-6C97-83B3-4F9BEA530E01}"/>
          </ac:picMkLst>
        </pc:picChg>
      </pc:sldChg>
      <pc:sldChg chg="addSp delSp modSp del mod">
        <pc:chgData name="Said Bilgec" userId="9e833f3226a2542c" providerId="LiveId" clId="{E5F2E914-B0D8-411D-B75E-6DA6EBAD3897}" dt="2023-02-16T15:05:44.992" v="1901" actId="47"/>
        <pc:sldMkLst>
          <pc:docMk/>
          <pc:sldMk cId="0" sldId="283"/>
        </pc:sldMkLst>
        <pc:spChg chg="mod">
          <ac:chgData name="Said Bilgec" userId="9e833f3226a2542c" providerId="LiveId" clId="{E5F2E914-B0D8-411D-B75E-6DA6EBAD3897}" dt="2023-02-15T12:49:27.305" v="854" actId="207"/>
          <ac:spMkLst>
            <pc:docMk/>
            <pc:sldMk cId="0" sldId="283"/>
            <ac:spMk id="3" creationId="{00000000-0000-0000-0000-000000000000}"/>
          </ac:spMkLst>
        </pc:spChg>
        <pc:spChg chg="del mod">
          <ac:chgData name="Said Bilgec" userId="9e833f3226a2542c" providerId="LiveId" clId="{E5F2E914-B0D8-411D-B75E-6DA6EBAD3897}" dt="2023-02-15T12:49:16.081" v="851" actId="21"/>
          <ac:spMkLst>
            <pc:docMk/>
            <pc:sldMk cId="0" sldId="283"/>
            <ac:spMk id="4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48:58.564" v="849"/>
          <ac:spMkLst>
            <pc:docMk/>
            <pc:sldMk cId="0" sldId="283"/>
            <ac:spMk id="5" creationId="{7D831AED-DEB3-1D68-C76B-283B8FDC5456}"/>
          </ac:spMkLst>
        </pc:spChg>
        <pc:spChg chg="add del mod">
          <ac:chgData name="Said Bilgec" userId="9e833f3226a2542c" providerId="LiveId" clId="{E5F2E914-B0D8-411D-B75E-6DA6EBAD3897}" dt="2023-02-15T12:49:19.078" v="852"/>
          <ac:spMkLst>
            <pc:docMk/>
            <pc:sldMk cId="0" sldId="283"/>
            <ac:spMk id="7" creationId="{5FA1C066-67EF-054A-A841-58A8904FD3E1}"/>
          </ac:spMkLst>
        </pc:spChg>
        <pc:spChg chg="add mod">
          <ac:chgData name="Said Bilgec" userId="9e833f3226a2542c" providerId="LiveId" clId="{E5F2E914-B0D8-411D-B75E-6DA6EBAD3897}" dt="2023-02-15T12:49:23.982" v="853" actId="207"/>
          <ac:spMkLst>
            <pc:docMk/>
            <pc:sldMk cId="0" sldId="283"/>
            <ac:spMk id="8" creationId="{82A36D56-A5B5-E378-1865-915198E0665C}"/>
          </ac:spMkLst>
        </pc:spChg>
        <pc:picChg chg="add mod">
          <ac:chgData name="Said Bilgec" userId="9e833f3226a2542c" providerId="LiveId" clId="{E5F2E914-B0D8-411D-B75E-6DA6EBAD3897}" dt="2023-02-15T14:48:50.620" v="1364"/>
          <ac:picMkLst>
            <pc:docMk/>
            <pc:sldMk cId="0" sldId="283"/>
            <ac:picMk id="9" creationId="{511D04E2-4AB6-9554-374D-8F16F5FA6D17}"/>
          </ac:picMkLst>
        </pc:picChg>
      </pc:sldChg>
      <pc:sldChg chg="addSp delSp modSp mod modTransition">
        <pc:chgData name="Said Bilgec" userId="9e833f3226a2542c" providerId="LiveId" clId="{E5F2E914-B0D8-411D-B75E-6DA6EBAD3897}" dt="2023-02-17T07:34:58.016" v="2708"/>
        <pc:sldMkLst>
          <pc:docMk/>
          <pc:sldMk cId="0" sldId="284"/>
        </pc:sldMkLst>
        <pc:spChg chg="mod">
          <ac:chgData name="Said Bilgec" userId="9e833f3226a2542c" providerId="LiveId" clId="{E5F2E914-B0D8-411D-B75E-6DA6EBAD3897}" dt="2023-02-15T11:36:48.819" v="78" actId="207"/>
          <ac:spMkLst>
            <pc:docMk/>
            <pc:sldMk cId="0" sldId="284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6:48.819" v="78" actId="207"/>
          <ac:spMkLst>
            <pc:docMk/>
            <pc:sldMk cId="0" sldId="284"/>
            <ac:spMk id="4" creationId="{00000000-0000-0000-0000-000000000000}"/>
          </ac:spMkLst>
        </pc:spChg>
        <pc:spChg chg="add del">
          <ac:chgData name="Said Bilgec" userId="9e833f3226a2542c" providerId="LiveId" clId="{E5F2E914-B0D8-411D-B75E-6DA6EBAD3897}" dt="2023-02-16T14:15:57.627" v="1836"/>
          <ac:spMkLst>
            <pc:docMk/>
            <pc:sldMk cId="0" sldId="284"/>
            <ac:spMk id="9" creationId="{112D381E-A9F2-7042-0299-5CC4F43C3F09}"/>
          </ac:spMkLst>
        </pc:spChg>
        <pc:spChg chg="mod">
          <ac:chgData name="Said Bilgec" userId="9e833f3226a2542c" providerId="LiveId" clId="{E5F2E914-B0D8-411D-B75E-6DA6EBAD3897}" dt="2023-02-16T15:06:13.729" v="1907" actId="1076"/>
          <ac:spMkLst>
            <pc:docMk/>
            <pc:sldMk cId="0" sldId="284"/>
            <ac:spMk id="10" creationId="{00000000-0000-0000-0000-000000000000}"/>
          </ac:spMkLst>
        </pc:spChg>
        <pc:spChg chg="mod">
          <ac:chgData name="Said Bilgec" userId="9e833f3226a2542c" providerId="LiveId" clId="{E5F2E914-B0D8-411D-B75E-6DA6EBAD3897}" dt="2023-02-16T15:19:41.012" v="1979" actId="207"/>
          <ac:spMkLst>
            <pc:docMk/>
            <pc:sldMk cId="0" sldId="284"/>
            <ac:spMk id="11" creationId="{00000000-0000-0000-0000-000000000000}"/>
          </ac:spMkLst>
        </pc:spChg>
        <pc:grpChg chg="mod">
          <ac:chgData name="Said Bilgec" userId="9e833f3226a2542c" providerId="LiveId" clId="{E5F2E914-B0D8-411D-B75E-6DA6EBAD3897}" dt="2023-02-16T15:06:10.090" v="1906" actId="1076"/>
          <ac:grpSpMkLst>
            <pc:docMk/>
            <pc:sldMk cId="0" sldId="284"/>
            <ac:grpSpMk id="2" creationId="{00000000-0000-0000-0000-000000000000}"/>
          </ac:grpSpMkLst>
        </pc:grpChg>
        <pc:grpChg chg="del mod">
          <ac:chgData name="Said Bilgec" userId="9e833f3226a2542c" providerId="LiveId" clId="{E5F2E914-B0D8-411D-B75E-6DA6EBAD3897}" dt="2023-02-16T14:17:33.516" v="1842" actId="478"/>
          <ac:grpSpMkLst>
            <pc:docMk/>
            <pc:sldMk cId="0" sldId="284"/>
            <ac:grpSpMk id="5" creationId="{00000000-0000-0000-0000-000000000000}"/>
          </ac:grpSpMkLst>
        </pc:grpChg>
        <pc:picChg chg="add mod">
          <ac:chgData name="Said Bilgec" userId="9e833f3226a2542c" providerId="LiveId" clId="{E5F2E914-B0D8-411D-B75E-6DA6EBAD3897}" dt="2023-02-16T20:11:21.408" v="2330" actId="14100"/>
          <ac:picMkLst>
            <pc:docMk/>
            <pc:sldMk cId="0" sldId="284"/>
            <ac:picMk id="5" creationId="{B6FB7BF1-EFAF-FBAD-6BCA-E4537C694A58}"/>
          </ac:picMkLst>
        </pc:picChg>
        <pc:picChg chg="add del mod modCrop">
          <ac:chgData name="Said Bilgec" userId="9e833f3226a2542c" providerId="LiveId" clId="{E5F2E914-B0D8-411D-B75E-6DA6EBAD3897}" dt="2023-02-16T14:17:26.944" v="1839" actId="478"/>
          <ac:picMkLst>
            <pc:docMk/>
            <pc:sldMk cId="0" sldId="284"/>
            <ac:picMk id="6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6T20:12:38.152" v="2334" actId="1076"/>
          <ac:picMkLst>
            <pc:docMk/>
            <pc:sldMk cId="0" sldId="284"/>
            <ac:picMk id="6" creationId="{FF8A0495-E378-DC76-56E1-3EF61FDF062B}"/>
          </ac:picMkLst>
        </pc:picChg>
        <pc:picChg chg="add mod">
          <ac:chgData name="Said Bilgec" userId="9e833f3226a2542c" providerId="LiveId" clId="{E5F2E914-B0D8-411D-B75E-6DA6EBAD3897}" dt="2023-02-17T07:34:58.016" v="2708"/>
          <ac:picMkLst>
            <pc:docMk/>
            <pc:sldMk cId="0" sldId="284"/>
            <ac:picMk id="7" creationId="{93A984AF-7268-51DC-D658-28058B11826D}"/>
          </ac:picMkLst>
        </pc:picChg>
        <pc:picChg chg="del">
          <ac:chgData name="Said Bilgec" userId="9e833f3226a2542c" providerId="LiveId" clId="{E5F2E914-B0D8-411D-B75E-6DA6EBAD3897}" dt="2023-02-15T14:42:59.245" v="1216" actId="478"/>
          <ac:picMkLst>
            <pc:docMk/>
            <pc:sldMk cId="0" sldId="284"/>
            <ac:picMk id="9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6T15:06:09.150" v="1905" actId="1076"/>
          <ac:picMkLst>
            <pc:docMk/>
            <pc:sldMk cId="0" sldId="284"/>
            <ac:picMk id="12" creationId="{D3282107-EE66-2F20-5026-36B04CBE9506}"/>
          </ac:picMkLst>
        </pc:picChg>
        <pc:picChg chg="add mod">
          <ac:chgData name="Said Bilgec" userId="9e833f3226a2542c" providerId="LiveId" clId="{E5F2E914-B0D8-411D-B75E-6DA6EBAD3897}" dt="2023-02-15T14:48:52.599" v="1365"/>
          <ac:picMkLst>
            <pc:docMk/>
            <pc:sldMk cId="0" sldId="284"/>
            <ac:picMk id="13" creationId="{7ECF9FFD-6AA9-9A39-8FCD-5304838E1F57}"/>
          </ac:picMkLst>
        </pc:picChg>
        <pc:picChg chg="add del mod">
          <ac:chgData name="Said Bilgec" userId="9e833f3226a2542c" providerId="LiveId" clId="{E5F2E914-B0D8-411D-B75E-6DA6EBAD3897}" dt="2023-02-16T20:10:54.842" v="2324" actId="478"/>
          <ac:picMkLst>
            <pc:docMk/>
            <pc:sldMk cId="0" sldId="284"/>
            <ac:picMk id="15" creationId="{E2E64F9E-C148-92BC-9C56-D86070DC0EA5}"/>
          </ac:picMkLst>
        </pc:picChg>
        <pc:picChg chg="add mod">
          <ac:chgData name="Said Bilgec" userId="9e833f3226a2542c" providerId="LiveId" clId="{E5F2E914-B0D8-411D-B75E-6DA6EBAD3897}" dt="2023-02-16T20:12:30.307" v="2332" actId="14100"/>
          <ac:picMkLst>
            <pc:docMk/>
            <pc:sldMk cId="0" sldId="284"/>
            <ac:picMk id="17" creationId="{70562A58-67C2-3C52-2B9A-1631712816A4}"/>
          </ac:picMkLst>
        </pc:picChg>
        <pc:picChg chg="add mod">
          <ac:chgData name="Said Bilgec" userId="9e833f3226a2542c" providerId="LiveId" clId="{E5F2E914-B0D8-411D-B75E-6DA6EBAD3897}" dt="2023-02-16T20:09:58.810" v="2318" actId="1076"/>
          <ac:picMkLst>
            <pc:docMk/>
            <pc:sldMk cId="0" sldId="284"/>
            <ac:picMk id="19" creationId="{846BD8CD-B6C4-19F6-B680-56C3EA219306}"/>
          </ac:picMkLst>
        </pc:picChg>
        <pc:picChg chg="add del mod">
          <ac:chgData name="Said Bilgec" userId="9e833f3226a2542c" providerId="LiveId" clId="{E5F2E914-B0D8-411D-B75E-6DA6EBAD3897}" dt="2023-02-16T15:13:19.850" v="1939" actId="478"/>
          <ac:picMkLst>
            <pc:docMk/>
            <pc:sldMk cId="0" sldId="284"/>
            <ac:picMk id="20" creationId="{A5EC2D8E-B015-ACD5-C5F3-AF63D7A756D6}"/>
          </ac:picMkLst>
        </pc:picChg>
        <pc:picChg chg="add mod">
          <ac:chgData name="Said Bilgec" userId="9e833f3226a2542c" providerId="LiveId" clId="{E5F2E914-B0D8-411D-B75E-6DA6EBAD3897}" dt="2023-02-16T15:13:44.396" v="1942" actId="1076"/>
          <ac:picMkLst>
            <pc:docMk/>
            <pc:sldMk cId="0" sldId="284"/>
            <ac:picMk id="21" creationId="{A4E160B2-DDAC-1ED4-E032-7E72EB39D50E}"/>
          </ac:picMkLst>
        </pc:picChg>
      </pc:sldChg>
      <pc:sldChg chg="addSp delSp modSp add del mod">
        <pc:chgData name="Said Bilgec" userId="9e833f3226a2542c" providerId="LiveId" clId="{E5F2E914-B0D8-411D-B75E-6DA6EBAD3897}" dt="2023-02-16T15:06:24.760" v="1910" actId="47"/>
        <pc:sldMkLst>
          <pc:docMk/>
          <pc:sldMk cId="0" sldId="285"/>
        </pc:sldMkLst>
        <pc:spChg chg="mod">
          <ac:chgData name="Said Bilgec" userId="9e833f3226a2542c" providerId="LiveId" clId="{E5F2E914-B0D8-411D-B75E-6DA6EBAD3897}" dt="2023-02-15T12:49:55.831" v="861" actId="207"/>
          <ac:spMkLst>
            <pc:docMk/>
            <pc:sldMk cId="0" sldId="285"/>
            <ac:spMk id="3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49:45.121" v="856"/>
          <ac:spMkLst>
            <pc:docMk/>
            <pc:sldMk cId="0" sldId="285"/>
            <ac:spMk id="4" creationId="{AB84003E-2A57-F68C-6280-A4A16B274D85}"/>
          </ac:spMkLst>
        </pc:spChg>
        <pc:picChg chg="del mod">
          <ac:chgData name="Said Bilgec" userId="9e833f3226a2542c" providerId="LiveId" clId="{E5F2E914-B0D8-411D-B75E-6DA6EBAD3897}" dt="2023-02-15T12:49:48.939" v="858" actId="21"/>
          <ac:picMkLst>
            <pc:docMk/>
            <pc:sldMk cId="0" sldId="285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6T14:19:53.392" v="1865" actId="14100"/>
          <ac:picMkLst>
            <pc:docMk/>
            <pc:sldMk cId="0" sldId="285"/>
            <ac:picMk id="2" creationId="{225E4BAA-0E05-702F-8ED2-969E7658CC8F}"/>
          </ac:picMkLst>
        </pc:picChg>
        <pc:picChg chg="add del mod">
          <ac:chgData name="Said Bilgec" userId="9e833f3226a2542c" providerId="LiveId" clId="{E5F2E914-B0D8-411D-B75E-6DA6EBAD3897}" dt="2023-02-16T14:19:31.427" v="1860" actId="478"/>
          <ac:picMkLst>
            <pc:docMk/>
            <pc:sldMk cId="0" sldId="285"/>
            <ac:picMk id="5" creationId="{BD1253E9-FB27-DF8E-CDA0-7DBDEAB65693}"/>
          </ac:picMkLst>
        </pc:picChg>
        <pc:picChg chg="add mod">
          <ac:chgData name="Said Bilgec" userId="9e833f3226a2542c" providerId="LiveId" clId="{E5F2E914-B0D8-411D-B75E-6DA6EBAD3897}" dt="2023-02-15T14:48:54.912" v="1366"/>
          <ac:picMkLst>
            <pc:docMk/>
            <pc:sldMk cId="0" sldId="285"/>
            <ac:picMk id="6" creationId="{B79C86D7-8CF9-7929-13D7-FB3A2B613AD5}"/>
          </ac:picMkLst>
        </pc:picChg>
      </pc:sldChg>
      <pc:sldChg chg="addSp delSp modSp del mod">
        <pc:chgData name="Said Bilgec" userId="9e833f3226a2542c" providerId="LiveId" clId="{E5F2E914-B0D8-411D-B75E-6DA6EBAD3897}" dt="2023-02-16T14:19:42.939" v="1862" actId="47"/>
        <pc:sldMkLst>
          <pc:docMk/>
          <pc:sldMk cId="0" sldId="286"/>
        </pc:sldMkLst>
        <pc:spChg chg="mod">
          <ac:chgData name="Said Bilgec" userId="9e833f3226a2542c" providerId="LiveId" clId="{E5F2E914-B0D8-411D-B75E-6DA6EBAD3897}" dt="2023-02-15T12:50:41.169" v="874" actId="207"/>
          <ac:spMkLst>
            <pc:docMk/>
            <pc:sldMk cId="0" sldId="286"/>
            <ac:spMk id="2" creationId="{00000000-0000-0000-0000-000000000000}"/>
          </ac:spMkLst>
        </pc:spChg>
        <pc:spChg chg="del mod topLvl">
          <ac:chgData name="Said Bilgec" userId="9e833f3226a2542c" providerId="LiveId" clId="{E5F2E914-B0D8-411D-B75E-6DA6EBAD3897}" dt="2023-02-15T12:50:27.030" v="871" actId="478"/>
          <ac:spMkLst>
            <pc:docMk/>
            <pc:sldMk cId="0" sldId="286"/>
            <ac:spMk id="4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50:31.339" v="872" actId="1076"/>
          <ac:spMkLst>
            <pc:docMk/>
            <pc:sldMk cId="0" sldId="286"/>
            <ac:spMk id="6" creationId="{BD1C2514-2FB5-5ADF-D5A4-059D4C716710}"/>
          </ac:spMkLst>
        </pc:spChg>
        <pc:grpChg chg="add del mod">
          <ac:chgData name="Said Bilgec" userId="9e833f3226a2542c" providerId="LiveId" clId="{E5F2E914-B0D8-411D-B75E-6DA6EBAD3897}" dt="2023-02-15T12:50:27.030" v="871" actId="478"/>
          <ac:grpSpMkLst>
            <pc:docMk/>
            <pc:sldMk cId="0" sldId="286"/>
            <ac:grpSpMk id="3" creationId="{00000000-0000-0000-0000-000000000000}"/>
          </ac:grpSpMkLst>
        </pc:grpChg>
        <pc:picChg chg="del mod topLvl">
          <ac:chgData name="Said Bilgec" userId="9e833f3226a2542c" providerId="LiveId" clId="{E5F2E914-B0D8-411D-B75E-6DA6EBAD3897}" dt="2023-02-16T14:19:35.322" v="1861" actId="478"/>
          <ac:picMkLst>
            <pc:docMk/>
            <pc:sldMk cId="0" sldId="286"/>
            <ac:picMk id="5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4:48:57.049" v="1367"/>
          <ac:picMkLst>
            <pc:docMk/>
            <pc:sldMk cId="0" sldId="286"/>
            <ac:picMk id="7" creationId="{0C1BC32D-59C1-BFA3-D51A-0B165252B722}"/>
          </ac:picMkLst>
        </pc:picChg>
      </pc:sldChg>
      <pc:sldChg chg="addSp delSp modSp mod modTransition modNotesTx">
        <pc:chgData name="Said Bilgec" userId="9e833f3226a2542c" providerId="LiveId" clId="{E5F2E914-B0D8-411D-B75E-6DA6EBAD3897}" dt="2023-02-17T07:35:02.199" v="2709"/>
        <pc:sldMkLst>
          <pc:docMk/>
          <pc:sldMk cId="0" sldId="287"/>
        </pc:sldMkLst>
        <pc:spChg chg="mod">
          <ac:chgData name="Said Bilgec" userId="9e833f3226a2542c" providerId="LiveId" clId="{E5F2E914-B0D8-411D-B75E-6DA6EBAD3897}" dt="2023-02-15T11:36:54.453" v="79" actId="207"/>
          <ac:spMkLst>
            <pc:docMk/>
            <pc:sldMk cId="0" sldId="287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6:54.453" v="79" actId="207"/>
          <ac:spMkLst>
            <pc:docMk/>
            <pc:sldMk cId="0" sldId="287"/>
            <ac:spMk id="4" creationId="{00000000-0000-0000-0000-000000000000}"/>
          </ac:spMkLst>
        </pc:spChg>
        <pc:spChg chg="del">
          <ac:chgData name="Said Bilgec" userId="9e833f3226a2542c" providerId="LiveId" clId="{E5F2E914-B0D8-411D-B75E-6DA6EBAD3897}" dt="2023-02-15T17:01:08.730" v="1490" actId="478"/>
          <ac:spMkLst>
            <pc:docMk/>
            <pc:sldMk cId="0" sldId="287"/>
            <ac:spMk id="5" creationId="{00000000-0000-0000-0000-000000000000}"/>
          </ac:spMkLst>
        </pc:spChg>
        <pc:spChg chg="mod">
          <ac:chgData name="Said Bilgec" userId="9e833f3226a2542c" providerId="LiveId" clId="{E5F2E914-B0D8-411D-B75E-6DA6EBAD3897}" dt="2023-02-17T07:22:11.961" v="2637" actId="20577"/>
          <ac:spMkLst>
            <pc:docMk/>
            <pc:sldMk cId="0" sldId="287"/>
            <ac:spMk id="7" creationId="{00000000-0000-0000-0000-000000000000}"/>
          </ac:spMkLst>
        </pc:spChg>
        <pc:spChg chg="mod">
          <ac:chgData name="Said Bilgec" userId="9e833f3226a2542c" providerId="LiveId" clId="{E5F2E914-B0D8-411D-B75E-6DA6EBAD3897}" dt="2023-02-16T15:19:46.196" v="1980" actId="207"/>
          <ac:spMkLst>
            <pc:docMk/>
            <pc:sldMk cId="0" sldId="287"/>
            <ac:spMk id="8" creationId="{00000000-0000-0000-0000-000000000000}"/>
          </ac:spMkLst>
        </pc:spChg>
        <pc:spChg chg="mod">
          <ac:chgData name="Said Bilgec" userId="9e833f3226a2542c" providerId="LiveId" clId="{E5F2E914-B0D8-411D-B75E-6DA6EBAD3897}" dt="2023-02-15T17:01:06.339" v="1489" actId="20577"/>
          <ac:spMkLst>
            <pc:docMk/>
            <pc:sldMk cId="0" sldId="287"/>
            <ac:spMk id="12" creationId="{00000000-0000-0000-0000-000000000000}"/>
          </ac:spMkLst>
        </pc:spChg>
        <pc:grpChg chg="mod">
          <ac:chgData name="Said Bilgec" userId="9e833f3226a2542c" providerId="LiveId" clId="{E5F2E914-B0D8-411D-B75E-6DA6EBAD3897}" dt="2023-02-15T11:36:54.453" v="79" actId="207"/>
          <ac:grpSpMkLst>
            <pc:docMk/>
            <pc:sldMk cId="0" sldId="287"/>
            <ac:grpSpMk id="2" creationId="{00000000-0000-0000-0000-000000000000}"/>
          </ac:grpSpMkLst>
        </pc:grpChg>
        <pc:picChg chg="add mod">
          <ac:chgData name="Said Bilgec" userId="9e833f3226a2542c" providerId="LiveId" clId="{E5F2E914-B0D8-411D-B75E-6DA6EBAD3897}" dt="2023-02-17T07:35:02.199" v="2709"/>
          <ac:picMkLst>
            <pc:docMk/>
            <pc:sldMk cId="0" sldId="287"/>
            <ac:picMk id="5" creationId="{B9B8EE40-C794-63B8-191B-62EB809A8F8F}"/>
          </ac:picMkLst>
        </pc:picChg>
        <pc:picChg chg="add del mod">
          <ac:chgData name="Said Bilgec" userId="9e833f3226a2542c" providerId="LiveId" clId="{E5F2E914-B0D8-411D-B75E-6DA6EBAD3897}" dt="2023-02-16T11:38:47.098" v="1754" actId="478"/>
          <ac:picMkLst>
            <pc:docMk/>
            <pc:sldMk cId="0" sldId="287"/>
            <ac:picMk id="5" creationId="{FE49A985-07B0-B33B-1F56-DB6F4EE0F8C2}"/>
          </ac:picMkLst>
        </pc:picChg>
        <pc:picChg chg="del">
          <ac:chgData name="Said Bilgec" userId="9e833f3226a2542c" providerId="LiveId" clId="{E5F2E914-B0D8-411D-B75E-6DA6EBAD3897}" dt="2023-02-15T14:43:39.610" v="1246" actId="478"/>
          <ac:picMkLst>
            <pc:docMk/>
            <pc:sldMk cId="0" sldId="287"/>
            <ac:picMk id="6" creationId="{00000000-0000-0000-0000-000000000000}"/>
          </ac:picMkLst>
        </pc:picChg>
        <pc:picChg chg="add del mod">
          <ac:chgData name="Said Bilgec" userId="9e833f3226a2542c" providerId="LiveId" clId="{E5F2E914-B0D8-411D-B75E-6DA6EBAD3897}" dt="2023-02-16T14:20:13.825" v="1868" actId="478"/>
          <ac:picMkLst>
            <pc:docMk/>
            <pc:sldMk cId="0" sldId="287"/>
            <ac:picMk id="6" creationId="{EAF1F047-2FEF-A866-5123-B451C1242491}"/>
          </ac:picMkLst>
        </pc:picChg>
        <pc:picChg chg="add mod">
          <ac:chgData name="Said Bilgec" userId="9e833f3226a2542c" providerId="LiveId" clId="{E5F2E914-B0D8-411D-B75E-6DA6EBAD3897}" dt="2023-02-15T14:44:03.346" v="1248" actId="1076"/>
          <ac:picMkLst>
            <pc:docMk/>
            <pc:sldMk cId="0" sldId="287"/>
            <ac:picMk id="14" creationId="{D38B188F-B621-1629-C198-E92D7BB2BBCA}"/>
          </ac:picMkLst>
        </pc:picChg>
        <pc:picChg chg="add mod">
          <ac:chgData name="Said Bilgec" userId="9e833f3226a2542c" providerId="LiveId" clId="{E5F2E914-B0D8-411D-B75E-6DA6EBAD3897}" dt="2023-02-15T14:48:59.182" v="1368"/>
          <ac:picMkLst>
            <pc:docMk/>
            <pc:sldMk cId="0" sldId="287"/>
            <ac:picMk id="15" creationId="{77B2E68A-6C88-40CB-0496-C9C0B99BD9E7}"/>
          </ac:picMkLst>
        </pc:picChg>
      </pc:sldChg>
      <pc:sldChg chg="addSp delSp modSp mod modTransition">
        <pc:chgData name="Said Bilgec" userId="9e833f3226a2542c" providerId="LiveId" clId="{E5F2E914-B0D8-411D-B75E-6DA6EBAD3897}" dt="2023-02-17T07:44:51.732" v="2747" actId="14100"/>
        <pc:sldMkLst>
          <pc:docMk/>
          <pc:sldMk cId="0" sldId="288"/>
        </pc:sldMkLst>
        <pc:spChg chg="mod">
          <ac:chgData name="Said Bilgec" userId="9e833f3226a2542c" providerId="LiveId" clId="{E5F2E914-B0D8-411D-B75E-6DA6EBAD3897}" dt="2023-02-16T11:40:31.513" v="1776" actId="1076"/>
          <ac:spMkLst>
            <pc:docMk/>
            <pc:sldMk cId="0" sldId="288"/>
            <ac:spMk id="3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50:55.952" v="879" actId="1076"/>
          <ac:spMkLst>
            <pc:docMk/>
            <pc:sldMk cId="0" sldId="288"/>
            <ac:spMk id="4" creationId="{6FAB74EC-6441-A082-086B-43CE91A39E22}"/>
          </ac:spMkLst>
        </pc:spChg>
        <pc:spChg chg="add">
          <ac:chgData name="Said Bilgec" userId="9e833f3226a2542c" providerId="LiveId" clId="{E5F2E914-B0D8-411D-B75E-6DA6EBAD3897}" dt="2023-02-16T11:36:28.502" v="1741"/>
          <ac:spMkLst>
            <pc:docMk/>
            <pc:sldMk cId="0" sldId="288"/>
            <ac:spMk id="6" creationId="{0E702982-6F7C-574B-A32E-5EADFAD46486}"/>
          </ac:spMkLst>
        </pc:spChg>
        <pc:spChg chg="add mod">
          <ac:chgData name="Said Bilgec" userId="9e833f3226a2542c" providerId="LiveId" clId="{E5F2E914-B0D8-411D-B75E-6DA6EBAD3897}" dt="2023-02-16T11:36:29.857" v="1742"/>
          <ac:spMkLst>
            <pc:docMk/>
            <pc:sldMk cId="0" sldId="288"/>
            <ac:spMk id="7" creationId="{86EA087C-F267-7BBE-246A-19D854178428}"/>
          </ac:spMkLst>
        </pc:spChg>
        <pc:picChg chg="del mod">
          <ac:chgData name="Said Bilgec" userId="9e833f3226a2542c" providerId="LiveId" clId="{E5F2E914-B0D8-411D-B75E-6DA6EBAD3897}" dt="2023-02-16T11:36:27.418" v="1740" actId="478"/>
          <ac:picMkLst>
            <pc:docMk/>
            <pc:sldMk cId="0" sldId="288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7:35:04.813" v="2710"/>
          <ac:picMkLst>
            <pc:docMk/>
            <pc:sldMk cId="0" sldId="288"/>
            <ac:picMk id="2" creationId="{DFC08A91-2D54-4319-6CEB-18492BB946C8}"/>
          </ac:picMkLst>
        </pc:picChg>
        <pc:picChg chg="add mod">
          <ac:chgData name="Said Bilgec" userId="9e833f3226a2542c" providerId="LiveId" clId="{E5F2E914-B0D8-411D-B75E-6DA6EBAD3897}" dt="2023-02-15T14:49:01.122" v="1369"/>
          <ac:picMkLst>
            <pc:docMk/>
            <pc:sldMk cId="0" sldId="288"/>
            <ac:picMk id="5" creationId="{C3EB1AD4-6341-6D2F-DE4B-0B817123FB72}"/>
          </ac:picMkLst>
        </pc:picChg>
        <pc:picChg chg="add del mod">
          <ac:chgData name="Said Bilgec" userId="9e833f3226a2542c" providerId="LiveId" clId="{E5F2E914-B0D8-411D-B75E-6DA6EBAD3897}" dt="2023-02-16T20:14:19.764" v="2345" actId="1076"/>
          <ac:picMkLst>
            <pc:docMk/>
            <pc:sldMk cId="0" sldId="288"/>
            <ac:picMk id="8" creationId="{271198FB-2472-C1A2-E9F8-CF45E7CD4B47}"/>
          </ac:picMkLst>
        </pc:picChg>
        <pc:picChg chg="add mod">
          <ac:chgData name="Said Bilgec" userId="9e833f3226a2542c" providerId="LiveId" clId="{E5F2E914-B0D8-411D-B75E-6DA6EBAD3897}" dt="2023-02-17T07:44:51.732" v="2747" actId="14100"/>
          <ac:picMkLst>
            <pc:docMk/>
            <pc:sldMk cId="0" sldId="288"/>
            <ac:picMk id="9" creationId="{8219D36B-5799-64AC-E73A-E22D5FF290F3}"/>
          </ac:picMkLst>
        </pc:picChg>
        <pc:picChg chg="add mod">
          <ac:chgData name="Said Bilgec" userId="9e833f3226a2542c" providerId="LiveId" clId="{E5F2E914-B0D8-411D-B75E-6DA6EBAD3897}" dt="2023-02-17T07:44:40.145" v="2744" actId="1440"/>
          <ac:picMkLst>
            <pc:docMk/>
            <pc:sldMk cId="0" sldId="288"/>
            <ac:picMk id="10" creationId="{101F4546-A868-A7DD-617E-CF7E32339D74}"/>
          </ac:picMkLst>
        </pc:picChg>
      </pc:sldChg>
      <pc:sldChg chg="addSp delSp modSp mod modTransition modNotesTx">
        <pc:chgData name="Said Bilgec" userId="9e833f3226a2542c" providerId="LiveId" clId="{E5F2E914-B0D8-411D-B75E-6DA6EBAD3897}" dt="2023-02-17T07:42:55.729" v="2737"/>
        <pc:sldMkLst>
          <pc:docMk/>
          <pc:sldMk cId="0" sldId="289"/>
        </pc:sldMkLst>
        <pc:spChg chg="mod">
          <ac:chgData name="Said Bilgec" userId="9e833f3226a2542c" providerId="LiveId" clId="{E5F2E914-B0D8-411D-B75E-6DA6EBAD3897}" dt="2023-02-15T11:36:59.166" v="80" actId="207"/>
          <ac:spMkLst>
            <pc:docMk/>
            <pc:sldMk cId="0" sldId="289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6:59.166" v="80" actId="207"/>
          <ac:spMkLst>
            <pc:docMk/>
            <pc:sldMk cId="0" sldId="289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6T19:22:37.919" v="2308" actId="1076"/>
          <ac:spMkLst>
            <pc:docMk/>
            <pc:sldMk cId="0" sldId="289"/>
            <ac:spMk id="6" creationId="{00000000-0000-0000-0000-000000000000}"/>
          </ac:spMkLst>
        </pc:spChg>
        <pc:spChg chg="mod">
          <ac:chgData name="Said Bilgec" userId="9e833f3226a2542c" providerId="LiveId" clId="{E5F2E914-B0D8-411D-B75E-6DA6EBAD3897}" dt="2023-02-17T07:21:53.847" v="2634" actId="122"/>
          <ac:spMkLst>
            <pc:docMk/>
            <pc:sldMk cId="0" sldId="289"/>
            <ac:spMk id="7" creationId="{00000000-0000-0000-0000-000000000000}"/>
          </ac:spMkLst>
        </pc:spChg>
        <pc:spChg chg="del mod">
          <ac:chgData name="Said Bilgec" userId="9e833f3226a2542c" providerId="LiveId" clId="{E5F2E914-B0D8-411D-B75E-6DA6EBAD3897}" dt="2023-02-16T19:20:54.202" v="2291" actId="478"/>
          <ac:spMkLst>
            <pc:docMk/>
            <pc:sldMk cId="0" sldId="289"/>
            <ac:spMk id="8" creationId="{00000000-0000-0000-0000-000000000000}"/>
          </ac:spMkLst>
        </pc:spChg>
        <pc:spChg chg="del mod">
          <ac:chgData name="Said Bilgec" userId="9e833f3226a2542c" providerId="LiveId" clId="{E5F2E914-B0D8-411D-B75E-6DA6EBAD3897}" dt="2023-02-16T19:20:50.544" v="2289" actId="478"/>
          <ac:spMkLst>
            <pc:docMk/>
            <pc:sldMk cId="0" sldId="289"/>
            <ac:spMk id="9" creationId="{00000000-0000-0000-0000-000000000000}"/>
          </ac:spMkLst>
        </pc:spChg>
        <pc:spChg chg="add mod">
          <ac:chgData name="Said Bilgec" userId="9e833f3226a2542c" providerId="LiveId" clId="{E5F2E914-B0D8-411D-B75E-6DA6EBAD3897}" dt="2023-02-16T20:19:11.084" v="2380" actId="20577"/>
          <ac:spMkLst>
            <pc:docMk/>
            <pc:sldMk cId="0" sldId="289"/>
            <ac:spMk id="14" creationId="{0BF2C6B1-CEA1-2BBE-CD60-AE9B10F26FE8}"/>
          </ac:spMkLst>
        </pc:spChg>
        <pc:grpChg chg="mod">
          <ac:chgData name="Said Bilgec" userId="9e833f3226a2542c" providerId="LiveId" clId="{E5F2E914-B0D8-411D-B75E-6DA6EBAD3897}" dt="2023-02-15T14:45:40.366" v="1317" actId="1076"/>
          <ac:grpSpMkLst>
            <pc:docMk/>
            <pc:sldMk cId="0" sldId="289"/>
            <ac:grpSpMk id="2" creationId="{00000000-0000-0000-0000-000000000000}"/>
          </ac:grpSpMkLst>
        </pc:grpChg>
        <pc:picChg chg="del mod">
          <ac:chgData name="Said Bilgec" userId="9e833f3226a2542c" providerId="LiveId" clId="{E5F2E914-B0D8-411D-B75E-6DA6EBAD3897}" dt="2023-02-15T14:45:02.425" v="1289" actId="478"/>
          <ac:picMkLst>
            <pc:docMk/>
            <pc:sldMk cId="0" sldId="289"/>
            <ac:picMk id="5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7:35:06.739" v="2711"/>
          <ac:picMkLst>
            <pc:docMk/>
            <pc:sldMk cId="0" sldId="289"/>
            <ac:picMk id="5" creationId="{6C489B29-DB0A-D44F-6CA9-7449F71EACDC}"/>
          </ac:picMkLst>
        </pc:picChg>
        <pc:picChg chg="add del mod">
          <ac:chgData name="Said Bilgec" userId="9e833f3226a2542c" providerId="LiveId" clId="{E5F2E914-B0D8-411D-B75E-6DA6EBAD3897}" dt="2023-02-16T20:10:14.173" v="2319" actId="21"/>
          <ac:picMkLst>
            <pc:docMk/>
            <pc:sldMk cId="0" sldId="289"/>
            <ac:picMk id="5" creationId="{F6D32992-BAA9-3549-9591-53D4601733EB}"/>
          </ac:picMkLst>
        </pc:picChg>
        <pc:picChg chg="add mod">
          <ac:chgData name="Said Bilgec" userId="9e833f3226a2542c" providerId="LiveId" clId="{E5F2E914-B0D8-411D-B75E-6DA6EBAD3897}" dt="2023-02-15T14:45:34.001" v="1316" actId="1076"/>
          <ac:picMkLst>
            <pc:docMk/>
            <pc:sldMk cId="0" sldId="289"/>
            <ac:picMk id="10" creationId="{27B02E9A-216B-00C1-B2C7-A93E944C38CB}"/>
          </ac:picMkLst>
        </pc:picChg>
        <pc:picChg chg="add mod">
          <ac:chgData name="Said Bilgec" userId="9e833f3226a2542c" providerId="LiveId" clId="{E5F2E914-B0D8-411D-B75E-6DA6EBAD3897}" dt="2023-02-15T14:49:03.008" v="1370"/>
          <ac:picMkLst>
            <pc:docMk/>
            <pc:sldMk cId="0" sldId="289"/>
            <ac:picMk id="11" creationId="{1AB598B2-51AC-AC07-A47A-92E24B88C87A}"/>
          </ac:picMkLst>
        </pc:picChg>
        <pc:picChg chg="add del mod">
          <ac:chgData name="Said Bilgec" userId="9e833f3226a2542c" providerId="LiveId" clId="{E5F2E914-B0D8-411D-B75E-6DA6EBAD3897}" dt="2023-02-16T20:10:59.848" v="2325" actId="21"/>
          <ac:picMkLst>
            <pc:docMk/>
            <pc:sldMk cId="0" sldId="289"/>
            <ac:picMk id="12" creationId="{31CD7553-4CE4-32B9-01D4-794736833F6D}"/>
          </ac:picMkLst>
        </pc:picChg>
        <pc:picChg chg="add mod">
          <ac:chgData name="Said Bilgec" userId="9e833f3226a2542c" providerId="LiveId" clId="{E5F2E914-B0D8-411D-B75E-6DA6EBAD3897}" dt="2023-02-16T20:13:58.598" v="2342" actId="1076"/>
          <ac:picMkLst>
            <pc:docMk/>
            <pc:sldMk cId="0" sldId="289"/>
            <ac:picMk id="13" creationId="{73C7BB32-F785-1463-3C8C-65DF33E8254B}"/>
          </ac:picMkLst>
        </pc:picChg>
      </pc:sldChg>
      <pc:sldChg chg="addSp delSp modSp del mod modTransition">
        <pc:chgData name="Said Bilgec" userId="9e833f3226a2542c" providerId="LiveId" clId="{E5F2E914-B0D8-411D-B75E-6DA6EBAD3897}" dt="2023-02-16T19:22:27.066" v="2307" actId="47"/>
        <pc:sldMkLst>
          <pc:docMk/>
          <pc:sldMk cId="0" sldId="290"/>
        </pc:sldMkLst>
        <pc:spChg chg="del">
          <ac:chgData name="Said Bilgec" userId="9e833f3226a2542c" providerId="LiveId" clId="{E5F2E914-B0D8-411D-B75E-6DA6EBAD3897}" dt="2023-02-15T12:51:09.388" v="885" actId="478"/>
          <ac:spMkLst>
            <pc:docMk/>
            <pc:sldMk cId="0" sldId="290"/>
            <ac:spMk id="2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51:15.354" v="887" actId="207"/>
          <ac:spMkLst>
            <pc:docMk/>
            <pc:sldMk cId="0" sldId="290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51:21.209" v="888" actId="207"/>
          <ac:spMkLst>
            <pc:docMk/>
            <pc:sldMk cId="0" sldId="290"/>
            <ac:spMk id="4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51:11.910" v="886" actId="1076"/>
          <ac:spMkLst>
            <pc:docMk/>
            <pc:sldMk cId="0" sldId="290"/>
            <ac:spMk id="5" creationId="{6EC60EF0-FE9F-72C2-00DE-E473EF2B48B7}"/>
          </ac:spMkLst>
        </pc:spChg>
        <pc:picChg chg="add mod">
          <ac:chgData name="Said Bilgec" userId="9e833f3226a2542c" providerId="LiveId" clId="{E5F2E914-B0D8-411D-B75E-6DA6EBAD3897}" dt="2023-02-15T14:49:05.132" v="1371"/>
          <ac:picMkLst>
            <pc:docMk/>
            <pc:sldMk cId="0" sldId="290"/>
            <ac:picMk id="6" creationId="{196FCCF7-E850-7BFC-798D-B932E68AB314}"/>
          </ac:picMkLst>
        </pc:picChg>
      </pc:sldChg>
      <pc:sldChg chg="addSp delSp modSp del mod">
        <pc:chgData name="Said Bilgec" userId="9e833f3226a2542c" providerId="LiveId" clId="{E5F2E914-B0D8-411D-B75E-6DA6EBAD3897}" dt="2023-02-16T15:06:44.681" v="1911" actId="47"/>
        <pc:sldMkLst>
          <pc:docMk/>
          <pc:sldMk cId="0" sldId="291"/>
        </pc:sldMkLst>
        <pc:spChg chg="mod">
          <ac:chgData name="Said Bilgec" userId="9e833f3226a2542c" providerId="LiveId" clId="{E5F2E914-B0D8-411D-B75E-6DA6EBAD3897}" dt="2023-02-15T12:51:46.676" v="896" actId="207"/>
          <ac:spMkLst>
            <pc:docMk/>
            <pc:sldMk cId="0" sldId="291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51:43.851" v="895" actId="207"/>
          <ac:spMkLst>
            <pc:docMk/>
            <pc:sldMk cId="0" sldId="291"/>
            <ac:spMk id="4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51:31.097" v="890"/>
          <ac:spMkLst>
            <pc:docMk/>
            <pc:sldMk cId="0" sldId="291"/>
            <ac:spMk id="5" creationId="{EC83BBBF-24A3-C38B-1B30-D2F3185D3871}"/>
          </ac:spMkLst>
        </pc:spChg>
        <pc:picChg chg="del mod">
          <ac:chgData name="Said Bilgec" userId="9e833f3226a2542c" providerId="LiveId" clId="{E5F2E914-B0D8-411D-B75E-6DA6EBAD3897}" dt="2023-02-15T12:51:34.038" v="892" actId="21"/>
          <ac:picMkLst>
            <pc:docMk/>
            <pc:sldMk cId="0" sldId="291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2:51:36.923" v="894" actId="1076"/>
          <ac:picMkLst>
            <pc:docMk/>
            <pc:sldMk cId="0" sldId="291"/>
            <ac:picMk id="6" creationId="{4ADACEC4-6CE2-0FD7-8F68-CF76022DBC5E}"/>
          </ac:picMkLst>
        </pc:picChg>
        <pc:picChg chg="add mod">
          <ac:chgData name="Said Bilgec" userId="9e833f3226a2542c" providerId="LiveId" clId="{E5F2E914-B0D8-411D-B75E-6DA6EBAD3897}" dt="2023-02-15T14:49:07.044" v="1372"/>
          <ac:picMkLst>
            <pc:docMk/>
            <pc:sldMk cId="0" sldId="291"/>
            <ac:picMk id="7" creationId="{1C17B06C-D695-89E7-CE9E-7EA5C5CCBE2A}"/>
          </ac:picMkLst>
        </pc:picChg>
      </pc:sldChg>
      <pc:sldChg chg="addSp modSp del mod">
        <pc:chgData name="Said Bilgec" userId="9e833f3226a2542c" providerId="LiveId" clId="{E5F2E914-B0D8-411D-B75E-6DA6EBAD3897}" dt="2023-02-16T08:54:04.936" v="1496" actId="47"/>
        <pc:sldMkLst>
          <pc:docMk/>
          <pc:sldMk cId="0" sldId="292"/>
        </pc:sldMkLst>
        <pc:spChg chg="mod">
          <ac:chgData name="Said Bilgec" userId="9e833f3226a2542c" providerId="LiveId" clId="{E5F2E914-B0D8-411D-B75E-6DA6EBAD3897}" dt="2023-02-15T11:37:06.374" v="81" actId="207"/>
          <ac:spMkLst>
            <pc:docMk/>
            <pc:sldMk cId="0" sldId="292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1:37:06.374" v="81" actId="207"/>
          <ac:spMkLst>
            <pc:docMk/>
            <pc:sldMk cId="0" sldId="292"/>
            <ac:spMk id="4" creationId="{00000000-0000-0000-0000-000000000000}"/>
          </ac:spMkLst>
        </pc:spChg>
        <pc:grpChg chg="mod">
          <ac:chgData name="Said Bilgec" userId="9e833f3226a2542c" providerId="LiveId" clId="{E5F2E914-B0D8-411D-B75E-6DA6EBAD3897}" dt="2023-02-15T11:37:06.374" v="81" actId="207"/>
          <ac:grpSpMkLst>
            <pc:docMk/>
            <pc:sldMk cId="0" sldId="292"/>
            <ac:grpSpMk id="2" creationId="{00000000-0000-0000-0000-000000000000}"/>
          </ac:grpSpMkLst>
        </pc:grpChg>
        <pc:picChg chg="add mod">
          <ac:chgData name="Said Bilgec" userId="9e833f3226a2542c" providerId="LiveId" clId="{E5F2E914-B0D8-411D-B75E-6DA6EBAD3897}" dt="2023-02-15T14:49:09.339" v="1373"/>
          <ac:picMkLst>
            <pc:docMk/>
            <pc:sldMk cId="0" sldId="292"/>
            <ac:picMk id="14" creationId="{19A939FA-792C-D5F9-E580-1DAEEA5F7D84}"/>
          </ac:picMkLst>
        </pc:picChg>
      </pc:sldChg>
      <pc:sldChg chg="addSp modSp del mod">
        <pc:chgData name="Said Bilgec" userId="9e833f3226a2542c" providerId="LiveId" clId="{E5F2E914-B0D8-411D-B75E-6DA6EBAD3897}" dt="2023-02-16T08:54:07.329" v="1497" actId="47"/>
        <pc:sldMkLst>
          <pc:docMk/>
          <pc:sldMk cId="0" sldId="293"/>
        </pc:sldMkLst>
        <pc:spChg chg="mod">
          <ac:chgData name="Said Bilgec" userId="9e833f3226a2542c" providerId="LiveId" clId="{E5F2E914-B0D8-411D-B75E-6DA6EBAD3897}" dt="2023-02-15T12:51:58.800" v="898" actId="207"/>
          <ac:spMkLst>
            <pc:docMk/>
            <pc:sldMk cId="0" sldId="293"/>
            <ac:spMk id="2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52:03.836" v="899" actId="207"/>
          <ac:spMkLst>
            <pc:docMk/>
            <pc:sldMk cId="0" sldId="293"/>
            <ac:spMk id="3" creationId="{00000000-0000-0000-0000-000000000000}"/>
          </ac:spMkLst>
        </pc:spChg>
        <pc:spChg chg="add mod">
          <ac:chgData name="Said Bilgec" userId="9e833f3226a2542c" providerId="LiveId" clId="{E5F2E914-B0D8-411D-B75E-6DA6EBAD3897}" dt="2023-02-15T12:51:55.052" v="897"/>
          <ac:spMkLst>
            <pc:docMk/>
            <pc:sldMk cId="0" sldId="293"/>
            <ac:spMk id="7" creationId="{52A6B7DF-F112-6E25-1A7A-B71007E07BDD}"/>
          </ac:spMkLst>
        </pc:spChg>
        <pc:picChg chg="add mod">
          <ac:chgData name="Said Bilgec" userId="9e833f3226a2542c" providerId="LiveId" clId="{E5F2E914-B0D8-411D-B75E-6DA6EBAD3897}" dt="2023-02-15T14:49:11.343" v="1374"/>
          <ac:picMkLst>
            <pc:docMk/>
            <pc:sldMk cId="0" sldId="293"/>
            <ac:picMk id="8" creationId="{850208D8-29F6-5334-DDCD-153A8543F89F}"/>
          </ac:picMkLst>
        </pc:picChg>
      </pc:sldChg>
      <pc:sldChg chg="addSp delSp modSp del mod">
        <pc:chgData name="Said Bilgec" userId="9e833f3226a2542c" providerId="LiveId" clId="{E5F2E914-B0D8-411D-B75E-6DA6EBAD3897}" dt="2023-02-16T08:54:09.220" v="1498" actId="47"/>
        <pc:sldMkLst>
          <pc:docMk/>
          <pc:sldMk cId="0" sldId="294"/>
        </pc:sldMkLst>
        <pc:spChg chg="del topLvl">
          <ac:chgData name="Said Bilgec" userId="9e833f3226a2542c" providerId="LiveId" clId="{E5F2E914-B0D8-411D-B75E-6DA6EBAD3897}" dt="2023-02-15T12:52:19.806" v="904" actId="478"/>
          <ac:spMkLst>
            <pc:docMk/>
            <pc:sldMk cId="0" sldId="294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52:26.492" v="906" actId="207"/>
          <ac:spMkLst>
            <pc:docMk/>
            <pc:sldMk cId="0" sldId="294"/>
            <ac:spMk id="5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52:32.177" v="908" actId="207"/>
          <ac:spMkLst>
            <pc:docMk/>
            <pc:sldMk cId="0" sldId="294"/>
            <ac:spMk id="6" creationId="{00000000-0000-0000-0000-000000000000}"/>
          </ac:spMkLst>
        </pc:spChg>
        <pc:spChg chg="add del mod">
          <ac:chgData name="Said Bilgec" userId="9e833f3226a2542c" providerId="LiveId" clId="{E5F2E914-B0D8-411D-B75E-6DA6EBAD3897}" dt="2023-02-15T12:52:15.364" v="903"/>
          <ac:spMkLst>
            <pc:docMk/>
            <pc:sldMk cId="0" sldId="294"/>
            <ac:spMk id="7" creationId="{5E2E9850-B963-8350-AF94-F1E4B7607653}"/>
          </ac:spMkLst>
        </pc:spChg>
        <pc:spChg chg="add mod">
          <ac:chgData name="Said Bilgec" userId="9e833f3226a2542c" providerId="LiveId" clId="{E5F2E914-B0D8-411D-B75E-6DA6EBAD3897}" dt="2023-02-15T12:52:20.942" v="905"/>
          <ac:spMkLst>
            <pc:docMk/>
            <pc:sldMk cId="0" sldId="294"/>
            <ac:spMk id="8" creationId="{3815E9D3-0E7C-2448-C12A-7613BE7907FB}"/>
          </ac:spMkLst>
        </pc:spChg>
        <pc:grpChg chg="add del">
          <ac:chgData name="Said Bilgec" userId="9e833f3226a2542c" providerId="LiveId" clId="{E5F2E914-B0D8-411D-B75E-6DA6EBAD3897}" dt="2023-02-15T12:52:19.806" v="904" actId="478"/>
          <ac:grpSpMkLst>
            <pc:docMk/>
            <pc:sldMk cId="0" sldId="294"/>
            <ac:grpSpMk id="2" creationId="{00000000-0000-0000-0000-000000000000}"/>
          </ac:grpSpMkLst>
        </pc:grpChg>
        <pc:picChg chg="topLvl">
          <ac:chgData name="Said Bilgec" userId="9e833f3226a2542c" providerId="LiveId" clId="{E5F2E914-B0D8-411D-B75E-6DA6EBAD3897}" dt="2023-02-15T12:52:19.806" v="904" actId="478"/>
          <ac:picMkLst>
            <pc:docMk/>
            <pc:sldMk cId="0" sldId="294"/>
            <ac:picMk id="3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4:49:13.546" v="1375"/>
          <ac:picMkLst>
            <pc:docMk/>
            <pc:sldMk cId="0" sldId="294"/>
            <ac:picMk id="9" creationId="{7FE5F3B4-F90E-86E1-75A1-C025C9216A84}"/>
          </ac:picMkLst>
        </pc:picChg>
      </pc:sldChg>
      <pc:sldChg chg="modSp mod modTransition">
        <pc:chgData name="Said Bilgec" userId="9e833f3226a2542c" providerId="LiveId" clId="{E5F2E914-B0D8-411D-B75E-6DA6EBAD3897}" dt="2023-02-16T16:52:35.115" v="2284"/>
        <pc:sldMkLst>
          <pc:docMk/>
          <pc:sldMk cId="0" sldId="295"/>
        </pc:sldMkLst>
        <pc:spChg chg="mod">
          <ac:chgData name="Said Bilgec" userId="9e833f3226a2542c" providerId="LiveId" clId="{E5F2E914-B0D8-411D-B75E-6DA6EBAD3897}" dt="2023-02-16T15:07:45.511" v="1929" actId="20577"/>
          <ac:spMkLst>
            <pc:docMk/>
            <pc:sldMk cId="0" sldId="295"/>
            <ac:spMk id="3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52:55.550" v="913" actId="207"/>
          <ac:spMkLst>
            <pc:docMk/>
            <pc:sldMk cId="0" sldId="295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52:58.533" v="918" actId="20577"/>
          <ac:spMkLst>
            <pc:docMk/>
            <pc:sldMk cId="0" sldId="295"/>
            <ac:spMk id="5" creationId="{00000000-0000-0000-0000-000000000000}"/>
          </ac:spMkLst>
        </pc:spChg>
      </pc:sldChg>
      <pc:sldChg chg="addSp delSp modSp mod modTransition">
        <pc:chgData name="Said Bilgec" userId="9e833f3226a2542c" providerId="LiveId" clId="{E5F2E914-B0D8-411D-B75E-6DA6EBAD3897}" dt="2023-02-17T09:51:44.823" v="2846" actId="1076"/>
        <pc:sldMkLst>
          <pc:docMk/>
          <pc:sldMk cId="0" sldId="296"/>
        </pc:sldMkLst>
        <pc:spChg chg="mod">
          <ac:chgData name="Said Bilgec" userId="9e833f3226a2542c" providerId="LiveId" clId="{E5F2E914-B0D8-411D-B75E-6DA6EBAD3897}" dt="2023-02-15T12:53:51.397" v="926" actId="1076"/>
          <ac:spMkLst>
            <pc:docMk/>
            <pc:sldMk cId="0" sldId="296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5T12:54:12.039" v="931" actId="1076"/>
          <ac:spMkLst>
            <pc:docMk/>
            <pc:sldMk cId="0" sldId="296"/>
            <ac:spMk id="5" creationId="{00000000-0000-0000-0000-000000000000}"/>
          </ac:spMkLst>
        </pc:spChg>
        <pc:spChg chg="add del mod">
          <ac:chgData name="Said Bilgec" userId="9e833f3226a2542c" providerId="LiveId" clId="{E5F2E914-B0D8-411D-B75E-6DA6EBAD3897}" dt="2023-02-17T09:51:44.823" v="2846" actId="1076"/>
          <ac:spMkLst>
            <pc:docMk/>
            <pc:sldMk cId="0" sldId="296"/>
            <ac:spMk id="6" creationId="{00000000-0000-0000-0000-000000000000}"/>
          </ac:spMkLst>
        </pc:spChg>
        <pc:spChg chg="mod">
          <ac:chgData name="Said Bilgec" userId="9e833f3226a2542c" providerId="LiveId" clId="{E5F2E914-B0D8-411D-B75E-6DA6EBAD3897}" dt="2023-02-15T13:14:30.348" v="962" actId="1076"/>
          <ac:spMkLst>
            <pc:docMk/>
            <pc:sldMk cId="0" sldId="296"/>
            <ac:spMk id="7" creationId="{00000000-0000-0000-0000-000000000000}"/>
          </ac:spMkLst>
        </pc:spChg>
        <pc:spChg chg="add del">
          <ac:chgData name="Said Bilgec" userId="9e833f3226a2542c" providerId="LiveId" clId="{E5F2E914-B0D8-411D-B75E-6DA6EBAD3897}" dt="2023-02-15T12:54:42.295" v="937" actId="22"/>
          <ac:spMkLst>
            <pc:docMk/>
            <pc:sldMk cId="0" sldId="296"/>
            <ac:spMk id="9" creationId="{046EB1E3-E82C-FC58-0FB1-ECA9D010AD19}"/>
          </ac:spMkLst>
        </pc:spChg>
        <pc:grpChg chg="mod">
          <ac:chgData name="Said Bilgec" userId="9e833f3226a2542c" providerId="LiveId" clId="{E5F2E914-B0D8-411D-B75E-6DA6EBAD3897}" dt="2023-02-17T09:51:40.791" v="2845" actId="1076"/>
          <ac:grpSpMkLst>
            <pc:docMk/>
            <pc:sldMk cId="0" sldId="296"/>
            <ac:grpSpMk id="3" creationId="{00000000-0000-0000-0000-000000000000}"/>
          </ac:grpSpMkLst>
        </pc:grpChg>
        <pc:picChg chg="del">
          <ac:chgData name="Said Bilgec" userId="9e833f3226a2542c" providerId="LiveId" clId="{E5F2E914-B0D8-411D-B75E-6DA6EBAD3897}" dt="2023-02-15T12:56:06.342" v="944" actId="478"/>
          <ac:picMkLst>
            <pc:docMk/>
            <pc:sldMk cId="0" sldId="296"/>
            <ac:picMk id="2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7T07:35:14.730" v="2712"/>
          <ac:picMkLst>
            <pc:docMk/>
            <pc:sldMk cId="0" sldId="296"/>
            <ac:picMk id="2" creationId="{18938C79-DA63-BFA6-572B-98FA2B67E8A4}"/>
          </ac:picMkLst>
        </pc:picChg>
        <pc:picChg chg="add mod">
          <ac:chgData name="Said Bilgec" userId="9e833f3226a2542c" providerId="LiveId" clId="{E5F2E914-B0D8-411D-B75E-6DA6EBAD3897}" dt="2023-02-17T07:35:22.150" v="2713"/>
          <ac:picMkLst>
            <pc:docMk/>
            <pc:sldMk cId="0" sldId="296"/>
            <ac:picMk id="8" creationId="{539F411A-A1A8-E698-2570-F0F1F7579E9A}"/>
          </ac:picMkLst>
        </pc:picChg>
        <pc:picChg chg="add mod">
          <ac:chgData name="Said Bilgec" userId="9e833f3226a2542c" providerId="LiveId" clId="{E5F2E914-B0D8-411D-B75E-6DA6EBAD3897}" dt="2023-02-15T12:56:26.766" v="954" actId="1076"/>
          <ac:picMkLst>
            <pc:docMk/>
            <pc:sldMk cId="0" sldId="296"/>
            <ac:picMk id="10" creationId="{7A7EE8C6-8AB4-56B7-CFA0-E1183FFC8DF4}"/>
          </ac:picMkLst>
        </pc:picChg>
      </pc:sldChg>
      <pc:sldChg chg="addSp delSp modSp mod modTransition">
        <pc:chgData name="Said Bilgec" userId="9e833f3226a2542c" providerId="LiveId" clId="{E5F2E914-B0D8-411D-B75E-6DA6EBAD3897}" dt="2023-02-16T16:52:39.078" v="2286"/>
        <pc:sldMkLst>
          <pc:docMk/>
          <pc:sldMk cId="0" sldId="297"/>
        </pc:sldMkLst>
        <pc:spChg chg="mod">
          <ac:chgData name="Said Bilgec" userId="9e833f3226a2542c" providerId="LiveId" clId="{E5F2E914-B0D8-411D-B75E-6DA6EBAD3897}" dt="2023-02-16T08:56:07.963" v="1513" actId="1076"/>
          <ac:spMkLst>
            <pc:docMk/>
            <pc:sldMk cId="0" sldId="297"/>
            <ac:spMk id="2" creationId="{00000000-0000-0000-0000-000000000000}"/>
          </ac:spMkLst>
        </pc:spChg>
        <pc:spChg chg="mod">
          <ac:chgData name="Said Bilgec" userId="9e833f3226a2542c" providerId="LiveId" clId="{E5F2E914-B0D8-411D-B75E-6DA6EBAD3897}" dt="2023-02-16T08:56:12.684" v="1514" actId="1076"/>
          <ac:spMkLst>
            <pc:docMk/>
            <pc:sldMk cId="0" sldId="297"/>
            <ac:spMk id="6" creationId="{00000000-0000-0000-0000-000000000000}"/>
          </ac:spMkLst>
        </pc:spChg>
        <pc:picChg chg="del mod">
          <ac:chgData name="Said Bilgec" userId="9e833f3226a2542c" providerId="LiveId" clId="{E5F2E914-B0D8-411D-B75E-6DA6EBAD3897}" dt="2023-02-16T08:55:41.087" v="1511" actId="478"/>
          <ac:picMkLst>
            <pc:docMk/>
            <pc:sldMk cId="0" sldId="297"/>
            <ac:picMk id="3" creationId="{00000000-0000-0000-0000-000000000000}"/>
          </ac:picMkLst>
        </pc:picChg>
        <pc:picChg chg="del mod">
          <ac:chgData name="Said Bilgec" userId="9e833f3226a2542c" providerId="LiveId" clId="{E5F2E914-B0D8-411D-B75E-6DA6EBAD3897}" dt="2023-02-15T11:37:57.132" v="90" actId="478"/>
          <ac:picMkLst>
            <pc:docMk/>
            <pc:sldMk cId="0" sldId="297"/>
            <ac:picMk id="4" creationId="{00000000-0000-0000-0000-000000000000}"/>
          </ac:picMkLst>
        </pc:picChg>
        <pc:picChg chg="add del mod">
          <ac:chgData name="Said Bilgec" userId="9e833f3226a2542c" providerId="LiveId" clId="{E5F2E914-B0D8-411D-B75E-6DA6EBAD3897}" dt="2023-02-16T08:55:43.588" v="1512" actId="478"/>
          <ac:picMkLst>
            <pc:docMk/>
            <pc:sldMk cId="0" sldId="297"/>
            <ac:picMk id="4" creationId="{60F90624-CA10-8170-BADB-ECAAAD0CA7EE}"/>
          </ac:picMkLst>
        </pc:picChg>
        <pc:picChg chg="mod">
          <ac:chgData name="Said Bilgec" userId="9e833f3226a2542c" providerId="LiveId" clId="{E5F2E914-B0D8-411D-B75E-6DA6EBAD3897}" dt="2023-02-15T11:37:55.185" v="89" actId="1076"/>
          <ac:picMkLst>
            <pc:docMk/>
            <pc:sldMk cId="0" sldId="297"/>
            <ac:picMk id="5" creationId="{00000000-0000-0000-0000-000000000000}"/>
          </ac:picMkLst>
        </pc:picChg>
        <pc:picChg chg="add mod">
          <ac:chgData name="Said Bilgec" userId="9e833f3226a2542c" providerId="LiveId" clId="{E5F2E914-B0D8-411D-B75E-6DA6EBAD3897}" dt="2023-02-15T11:37:52.222" v="88" actId="1076"/>
          <ac:picMkLst>
            <pc:docMk/>
            <pc:sldMk cId="0" sldId="297"/>
            <ac:picMk id="7" creationId="{24195B19-7676-8BC6-E0F3-40173A43A6CB}"/>
          </ac:picMkLst>
        </pc:picChg>
      </pc:sldChg>
      <pc:sldChg chg="modSp new mod modTransition">
        <pc:chgData name="Said Bilgec" userId="9e833f3226a2542c" providerId="LiveId" clId="{E5F2E914-B0D8-411D-B75E-6DA6EBAD3897}" dt="2023-02-17T08:09:42.998" v="2800"/>
        <pc:sldMkLst>
          <pc:docMk/>
          <pc:sldMk cId="1251044502" sldId="298"/>
        </pc:sldMkLst>
        <pc:spChg chg="mod">
          <ac:chgData name="Said Bilgec" userId="9e833f3226a2542c" providerId="LiveId" clId="{E5F2E914-B0D8-411D-B75E-6DA6EBAD3897}" dt="2023-02-16T15:08:14.251" v="1931" actId="13926"/>
          <ac:spMkLst>
            <pc:docMk/>
            <pc:sldMk cId="1251044502" sldId="298"/>
            <ac:spMk id="2" creationId="{0803E755-C574-87EF-6E86-1A88F62E731D}"/>
          </ac:spMkLst>
        </pc:spChg>
        <pc:spChg chg="mod">
          <ac:chgData name="Said Bilgec" userId="9e833f3226a2542c" providerId="LiveId" clId="{E5F2E914-B0D8-411D-B75E-6DA6EBAD3897}" dt="2023-02-17T08:09:42.998" v="2800"/>
          <ac:spMkLst>
            <pc:docMk/>
            <pc:sldMk cId="1251044502" sldId="298"/>
            <ac:spMk id="3" creationId="{7F4F5A10-6050-816F-7C12-582D93151BA3}"/>
          </ac:spMkLst>
        </pc:spChg>
      </pc:sldChg>
      <pc:sldChg chg="addSp delSp modSp add mod modTransition">
        <pc:chgData name="Said Bilgec" userId="9e833f3226a2542c" providerId="LiveId" clId="{E5F2E914-B0D8-411D-B75E-6DA6EBAD3897}" dt="2023-02-17T07:34:23.732" v="2696"/>
        <pc:sldMkLst>
          <pc:docMk/>
          <pc:sldMk cId="919818152" sldId="299"/>
        </pc:sldMkLst>
        <pc:spChg chg="mod">
          <ac:chgData name="Said Bilgec" userId="9e833f3226a2542c" providerId="LiveId" clId="{E5F2E914-B0D8-411D-B75E-6DA6EBAD3897}" dt="2023-02-16T09:12:40.456" v="1616" actId="1076"/>
          <ac:spMkLst>
            <pc:docMk/>
            <pc:sldMk cId="919818152" sldId="299"/>
            <ac:spMk id="2" creationId="{00000000-0000-0000-0000-000000000000}"/>
          </ac:spMkLst>
        </pc:spChg>
        <pc:spChg chg="del">
          <ac:chgData name="Said Bilgec" userId="9e833f3226a2542c" providerId="LiveId" clId="{E5F2E914-B0D8-411D-B75E-6DA6EBAD3897}" dt="2023-02-16T09:09:07.352" v="1583" actId="478"/>
          <ac:spMkLst>
            <pc:docMk/>
            <pc:sldMk cId="919818152" sldId="299"/>
            <ac:spMk id="4" creationId="{00000000-0000-0000-0000-000000000000}"/>
          </ac:spMkLst>
        </pc:spChg>
        <pc:spChg chg="mod">
          <ac:chgData name="Said Bilgec" userId="9e833f3226a2542c" providerId="LiveId" clId="{E5F2E914-B0D8-411D-B75E-6DA6EBAD3897}" dt="2023-02-16T09:13:40.925" v="1625" actId="1076"/>
          <ac:spMkLst>
            <pc:docMk/>
            <pc:sldMk cId="919818152" sldId="299"/>
            <ac:spMk id="5" creationId="{00000000-0000-0000-0000-000000000000}"/>
          </ac:spMkLst>
        </pc:spChg>
        <pc:spChg chg="mod">
          <ac:chgData name="Said Bilgec" userId="9e833f3226a2542c" providerId="LiveId" clId="{E5F2E914-B0D8-411D-B75E-6DA6EBAD3897}" dt="2023-02-16T09:12:50.955" v="1619" actId="1076"/>
          <ac:spMkLst>
            <pc:docMk/>
            <pc:sldMk cId="919818152" sldId="299"/>
            <ac:spMk id="8" creationId="{00000000-0000-0000-0000-000000000000}"/>
          </ac:spMkLst>
        </pc:spChg>
        <pc:spChg chg="mod">
          <ac:chgData name="Said Bilgec" userId="9e833f3226a2542c" providerId="LiveId" clId="{E5F2E914-B0D8-411D-B75E-6DA6EBAD3897}" dt="2023-02-16T09:13:15.695" v="1622" actId="1076"/>
          <ac:spMkLst>
            <pc:docMk/>
            <pc:sldMk cId="919818152" sldId="299"/>
            <ac:spMk id="13" creationId="{00000000-0000-0000-0000-000000000000}"/>
          </ac:spMkLst>
        </pc:spChg>
        <pc:spChg chg="del">
          <ac:chgData name="Said Bilgec" userId="9e833f3226a2542c" providerId="LiveId" clId="{E5F2E914-B0D8-411D-B75E-6DA6EBAD3897}" dt="2023-02-16T09:09:40.968" v="1588" actId="478"/>
          <ac:spMkLst>
            <pc:docMk/>
            <pc:sldMk cId="919818152" sldId="299"/>
            <ac:spMk id="14" creationId="{00000000-0000-0000-0000-000000000000}"/>
          </ac:spMkLst>
        </pc:spChg>
        <pc:spChg chg="add mod">
          <ac:chgData name="Said Bilgec" userId="9e833f3226a2542c" providerId="LiveId" clId="{E5F2E914-B0D8-411D-B75E-6DA6EBAD3897}" dt="2023-02-16T09:09:26.782" v="1586" actId="1076"/>
          <ac:spMkLst>
            <pc:docMk/>
            <pc:sldMk cId="919818152" sldId="299"/>
            <ac:spMk id="15" creationId="{FF4354FC-131D-9BB1-4106-A36E76585E02}"/>
          </ac:spMkLst>
        </pc:spChg>
        <pc:spChg chg="add mod">
          <ac:chgData name="Said Bilgec" userId="9e833f3226a2542c" providerId="LiveId" clId="{E5F2E914-B0D8-411D-B75E-6DA6EBAD3897}" dt="2023-02-16T09:09:26.782" v="1586" actId="1076"/>
          <ac:spMkLst>
            <pc:docMk/>
            <pc:sldMk cId="919818152" sldId="299"/>
            <ac:spMk id="16" creationId="{9C245A17-C201-DC5B-D03C-31E42CD5F1A8}"/>
          </ac:spMkLst>
        </pc:spChg>
        <pc:spChg chg="add mod">
          <ac:chgData name="Said Bilgec" userId="9e833f3226a2542c" providerId="LiveId" clId="{E5F2E914-B0D8-411D-B75E-6DA6EBAD3897}" dt="2023-02-16T09:10:08.796" v="1607" actId="1076"/>
          <ac:spMkLst>
            <pc:docMk/>
            <pc:sldMk cId="919818152" sldId="299"/>
            <ac:spMk id="18" creationId="{2E25024D-1EEB-6FA5-3749-33AB3D50990E}"/>
          </ac:spMkLst>
        </pc:spChg>
        <pc:spChg chg="add mod">
          <ac:chgData name="Said Bilgec" userId="9e833f3226a2542c" providerId="LiveId" clId="{E5F2E914-B0D8-411D-B75E-6DA6EBAD3897}" dt="2023-02-16T09:10:26.400" v="1609" actId="1076"/>
          <ac:spMkLst>
            <pc:docMk/>
            <pc:sldMk cId="919818152" sldId="299"/>
            <ac:spMk id="19" creationId="{EE0DAFCC-E8DA-09F1-D960-ED2B0233BF1E}"/>
          </ac:spMkLst>
        </pc:spChg>
        <pc:spChg chg="mod">
          <ac:chgData name="Said Bilgec" userId="9e833f3226a2542c" providerId="LiveId" clId="{E5F2E914-B0D8-411D-B75E-6DA6EBAD3897}" dt="2023-02-16T09:12:20.630" v="1613" actId="1076"/>
          <ac:spMkLst>
            <pc:docMk/>
            <pc:sldMk cId="919818152" sldId="299"/>
            <ac:spMk id="29" creationId="{00000000-0000-0000-0000-000000000000}"/>
          </ac:spMkLst>
        </pc:spChg>
        <pc:spChg chg="del">
          <ac:chgData name="Said Bilgec" userId="9e833f3226a2542c" providerId="LiveId" clId="{E5F2E914-B0D8-411D-B75E-6DA6EBAD3897}" dt="2023-02-16T09:09:07.352" v="1583" actId="478"/>
          <ac:spMkLst>
            <pc:docMk/>
            <pc:sldMk cId="919818152" sldId="299"/>
            <ac:spMk id="31" creationId="{00000000-0000-0000-0000-000000000000}"/>
          </ac:spMkLst>
        </pc:spChg>
        <pc:spChg chg="mod">
          <ac:chgData name="Said Bilgec" userId="9e833f3226a2542c" providerId="LiveId" clId="{E5F2E914-B0D8-411D-B75E-6DA6EBAD3897}" dt="2023-02-16T09:13:33.296" v="1624" actId="1076"/>
          <ac:spMkLst>
            <pc:docMk/>
            <pc:sldMk cId="919818152" sldId="299"/>
            <ac:spMk id="32" creationId="{00000000-0000-0000-0000-000000000000}"/>
          </ac:spMkLst>
        </pc:spChg>
        <pc:spChg chg="mod">
          <ac:chgData name="Said Bilgec" userId="9e833f3226a2542c" providerId="LiveId" clId="{E5F2E914-B0D8-411D-B75E-6DA6EBAD3897}" dt="2023-02-16T09:12:56.797" v="1620" actId="1076"/>
          <ac:spMkLst>
            <pc:docMk/>
            <pc:sldMk cId="919818152" sldId="299"/>
            <ac:spMk id="35" creationId="{00000000-0000-0000-0000-000000000000}"/>
          </ac:spMkLst>
        </pc:spChg>
        <pc:spChg chg="mod">
          <ac:chgData name="Said Bilgec" userId="9e833f3226a2542c" providerId="LiveId" clId="{E5F2E914-B0D8-411D-B75E-6DA6EBAD3897}" dt="2023-02-16T09:13:15.695" v="1622" actId="1076"/>
          <ac:spMkLst>
            <pc:docMk/>
            <pc:sldMk cId="919818152" sldId="299"/>
            <ac:spMk id="40" creationId="{00000000-0000-0000-0000-000000000000}"/>
          </ac:spMkLst>
        </pc:spChg>
        <pc:spChg chg="del mod">
          <ac:chgData name="Said Bilgec" userId="9e833f3226a2542c" providerId="LiveId" clId="{E5F2E914-B0D8-411D-B75E-6DA6EBAD3897}" dt="2023-02-16T09:09:51.068" v="1603" actId="478"/>
          <ac:spMkLst>
            <pc:docMk/>
            <pc:sldMk cId="919818152" sldId="299"/>
            <ac:spMk id="41" creationId="{00000000-0000-0000-0000-000000000000}"/>
          </ac:spMkLst>
        </pc:spChg>
        <pc:picChg chg="add mod">
          <ac:chgData name="Said Bilgec" userId="9e833f3226a2542c" providerId="LiveId" clId="{E5F2E914-B0D8-411D-B75E-6DA6EBAD3897}" dt="2023-02-17T07:28:31.172" v="2669" actId="1076"/>
          <ac:picMkLst>
            <pc:docMk/>
            <pc:sldMk cId="919818152" sldId="299"/>
            <ac:picMk id="4" creationId="{6E2C9E58-DB72-01AF-7007-15C70842F6D0}"/>
          </ac:picMkLst>
        </pc:picChg>
        <pc:picChg chg="add mod">
          <ac:chgData name="Said Bilgec" userId="9e833f3226a2542c" providerId="LiveId" clId="{E5F2E914-B0D8-411D-B75E-6DA6EBAD3897}" dt="2023-02-17T07:34:23.732" v="2696"/>
          <ac:picMkLst>
            <pc:docMk/>
            <pc:sldMk cId="919818152" sldId="299"/>
            <ac:picMk id="14" creationId="{BF20623A-4E4F-020A-E6F5-CDD436AF52D3}"/>
          </ac:picMkLst>
        </pc:picChg>
        <pc:picChg chg="add mod">
          <ac:chgData name="Said Bilgec" userId="9e833f3226a2542c" providerId="LiveId" clId="{E5F2E914-B0D8-411D-B75E-6DA6EBAD3897}" dt="2023-02-16T09:09:26.782" v="1586" actId="1076"/>
          <ac:picMkLst>
            <pc:docMk/>
            <pc:sldMk cId="919818152" sldId="299"/>
            <ac:picMk id="17" creationId="{DE37EF21-28C5-9889-E7DF-7E0A3E986A3D}"/>
          </ac:picMkLst>
        </pc:picChg>
        <pc:picChg chg="add mod">
          <ac:chgData name="Said Bilgec" userId="9e833f3226a2542c" providerId="LiveId" clId="{E5F2E914-B0D8-411D-B75E-6DA6EBAD3897}" dt="2023-02-16T09:10:05.758" v="1606" actId="1076"/>
          <ac:picMkLst>
            <pc:docMk/>
            <pc:sldMk cId="919818152" sldId="299"/>
            <ac:picMk id="20" creationId="{31C7F398-1A0D-60B9-94FB-C09E08033374}"/>
          </ac:picMkLst>
        </pc:picChg>
        <pc:picChg chg="mod">
          <ac:chgData name="Said Bilgec" userId="9e833f3226a2542c" providerId="LiveId" clId="{E5F2E914-B0D8-411D-B75E-6DA6EBAD3897}" dt="2023-02-16T09:12:41.844" v="1617" actId="1076"/>
          <ac:picMkLst>
            <pc:docMk/>
            <pc:sldMk cId="919818152" sldId="299"/>
            <ac:picMk id="44" creationId="{BD844B06-0546-65CE-0AF9-49E150947813}"/>
          </ac:picMkLst>
        </pc:picChg>
        <pc:picChg chg="del">
          <ac:chgData name="Said Bilgec" userId="9e833f3226a2542c" providerId="LiveId" clId="{E5F2E914-B0D8-411D-B75E-6DA6EBAD3897}" dt="2023-02-16T09:09:37.590" v="1587" actId="478"/>
          <ac:picMkLst>
            <pc:docMk/>
            <pc:sldMk cId="919818152" sldId="299"/>
            <ac:picMk id="47" creationId="{61E73577-D3C9-B018-5082-081F868894DB}"/>
          </ac:picMkLst>
        </pc:picChg>
        <pc:picChg chg="mod">
          <ac:chgData name="Said Bilgec" userId="9e833f3226a2542c" providerId="LiveId" clId="{E5F2E914-B0D8-411D-B75E-6DA6EBAD3897}" dt="2023-02-16T09:13:48.911" v="1627" actId="1076"/>
          <ac:picMkLst>
            <pc:docMk/>
            <pc:sldMk cId="919818152" sldId="299"/>
            <ac:picMk id="48" creationId="{B2F88F51-1FE8-04D5-7FCD-171A1F063960}"/>
          </ac:picMkLst>
        </pc:picChg>
        <pc:picChg chg="mod">
          <ac:chgData name="Said Bilgec" userId="9e833f3226a2542c" providerId="LiveId" clId="{E5F2E914-B0D8-411D-B75E-6DA6EBAD3897}" dt="2023-02-16T09:12:45.805" v="1618" actId="1076"/>
          <ac:picMkLst>
            <pc:docMk/>
            <pc:sldMk cId="919818152" sldId="299"/>
            <ac:picMk id="50" creationId="{B8506F0E-FB89-0FA5-12BD-C968AD1129AD}"/>
          </ac:picMkLst>
        </pc:picChg>
        <pc:picChg chg="del">
          <ac:chgData name="Said Bilgec" userId="9e833f3226a2542c" providerId="LiveId" clId="{E5F2E914-B0D8-411D-B75E-6DA6EBAD3897}" dt="2023-02-17T07:28:08.630" v="2661" actId="478"/>
          <ac:picMkLst>
            <pc:docMk/>
            <pc:sldMk cId="919818152" sldId="299"/>
            <ac:picMk id="52" creationId="{BF2FBBA1-7FE5-302B-3392-AE6DDBEE2742}"/>
          </ac:picMkLst>
        </pc:picChg>
        <pc:picChg chg="mod">
          <ac:chgData name="Said Bilgec" userId="9e833f3226a2542c" providerId="LiveId" clId="{E5F2E914-B0D8-411D-B75E-6DA6EBAD3897}" dt="2023-02-16T09:13:15.695" v="1622" actId="1076"/>
          <ac:picMkLst>
            <pc:docMk/>
            <pc:sldMk cId="919818152" sldId="299"/>
            <ac:picMk id="54" creationId="{5B436516-662F-6601-32B6-95C3BF3092A7}"/>
          </ac:picMkLst>
        </pc:picChg>
        <pc:picChg chg="del">
          <ac:chgData name="Said Bilgec" userId="9e833f3226a2542c" providerId="LiveId" clId="{E5F2E914-B0D8-411D-B75E-6DA6EBAD3897}" dt="2023-02-16T09:09:07.352" v="1583" actId="478"/>
          <ac:picMkLst>
            <pc:docMk/>
            <pc:sldMk cId="919818152" sldId="299"/>
            <ac:picMk id="4100" creationId="{8D3D2E06-4F6D-0A12-3B5C-A351565E61AC}"/>
          </ac:picMkLst>
        </pc:picChg>
      </pc:sldChg>
      <pc:sldChg chg="add del">
        <pc:chgData name="Said Bilgec" userId="9e833f3226a2542c" providerId="LiveId" clId="{E5F2E914-B0D8-411D-B75E-6DA6EBAD3897}" dt="2023-02-16T09:08:47.978" v="1580"/>
        <pc:sldMkLst>
          <pc:docMk/>
          <pc:sldMk cId="1020644449" sldId="299"/>
        </pc:sldMkLst>
      </pc:sldChg>
      <pc:sldChg chg="add del">
        <pc:chgData name="Said Bilgec" userId="9e833f3226a2542c" providerId="LiveId" clId="{E5F2E914-B0D8-411D-B75E-6DA6EBAD3897}" dt="2023-02-16T09:08:46.838" v="1579"/>
        <pc:sldMkLst>
          <pc:docMk/>
          <pc:sldMk cId="112557473" sldId="30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6:46:40.5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0 104 24575,'89'5'0,"0"4"0,133 30 0,90 10 0,-205-44 0,-1-5 0,189-23 0,-96-11 0,-170 26 0,15-4 0,0 1 0,0 3 0,76-5 0,-26 6 0,237-32-1365,123-16-5461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6:46:49.2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1287 478 24575,'1'0'0,"37"-1"0,0 1 0,0 2 0,1 2 0,-2 1 0,1 2 0,37 12 0,-25-6 0,0-1 0,1-3 0,86 4 0,-62-7 0,160 11 0,61 7 0,-217-14 0,133 34 0,-103-23 0,-164-29 0,0 2 0,-79 3 0,66 2 0,-103 1 0,85 2 0,0-3 0,0-4 0,-123-23 0,121-3 0,76 24 0,31 7 0,32 6 0,135 36 0,-167-37 0,18 1 0,66 4 0,-169-7 0,-1 2 0,1 4 0,-70 17 0,108-20 0,8-2 0,-8 2 0,1-1 0,-40 2 0,67-7 0,-1 0 0,1 0 0,0 0 0,0 0 0,0 0 0,-1 0 0,1 0 0,0 0 0,0 0 0,0 0 0,-1 0 0,1 0 0,0 0 0,0 0 0,0 0 0,-1 0 0,1 0 0,0 0 0,0 0 0,0 0 0,-1 0 0,1-1 0,0 1 0,0 0 0,0 0 0,0 0 0,-1 0 0,1 0 0,0-1 0,0 1 0,0 0 0,0 0 0,0 0 0,0 0 0,0-1 0,-1 1 0,1 0 0,0 0 0,0 0 0,0-1 0,0 1 0,0 0 0,0 0 0,0 0 0,0-1 0,0 1 0,0 0 0,0 0 0,0-1 0,9-11 0,15-10 0,-17 18 0,26-21 0,-32 25 0,-1-1 0,1 1 0,-1-1 0,1 1 0,-1 0 0,1-1 0,-1 1 0,1-1 0,-1 1 0,0-1 0,1 1 0,-1-1 0,0 0 0,0 1 0,1-1 0,-1 1 0,0-1 0,0 0 0,0 1 0,0-1 0,0 1 0,0-1 0,0 0 0,0 1 0,0-1 0,0 0 0,0 1 0,0-1 0,0 1 0,0-1 0,-1 0 0,1 1 0,0-1 0,0 1 0,-1-1 0,1 1 0,0-1 0,-1 1 0,1-1 0,-1 1 0,1-1 0,0 1 0,-1-1 0,1 1 0,-1 0 0,1-1 0,-1 1 0,0 0 0,1-1 0,-1 1 0,1 0 0,-1 0 0,0-1 0,-15-4 0,0 1 0,0 1 0,0 0 0,0 1 0,0 1 0,-1 0 0,-23 3 0,-2-2 0,-81 2 0,-163 24 0,-115 41 0,328-54 0,48-12 0,24-1 0,1-1 0,0 1 0,0 0 0,0 0 0,0 0 0,0 0 0,0 0 0,0 0 0,-1-1 0,1 1 0,0 0 0,0 0 0,0 0 0,0 0 0,0-1 0,0 1 0,0 0 0,0 0 0,0 0 0,0-1 0,0 1 0,0 0 0,0 0 0,0 0 0,0 0 0,0-1 0,0 1 0,0 0 0,0 0 0,0 0 0,0 0 0,0-1 0,1 1 0,-1 0 0,0 0 0,0 0 0,0 0 0,0 0 0,0-1 0,0 1 0,0 0 0,1 0 0,-1 0 0,0 0 0,0 0 0,0 0 0,0 0 0,1 0 0,-1 0 0,0-1 0,0 1 0,0 0 0,1 0 0,38-23 0,-33 20 0,190-92 0,-92 47 0,158-98 0,-249 137 0,-1 0 0,1-1 0,-2 0 0,15-16 0,-24 24 0,1-1 0,-1 0 0,0 0 0,0 0 0,0 0 0,0 0 0,0 0 0,-1-1 0,0 1 0,1-1 0,-1 1 0,-1-1 0,1 1 0,0-1 0,-1 0 0,0 1 0,0-1 0,0 0 0,0 1 0,0-1 0,-1 0 0,0 1 0,1-1 0,-3-3 0,-1-2 0,-1 1 0,0 0 0,-1-1 0,0 2 0,0-1 0,-1 1 0,1 0 0,-2 0 0,1 1 0,-1 0 0,-9-6 0,-10-5 0,-1 1 0,-36-14 0,14 10 0,0 3 0,-1 2 0,-1 2 0,-102-12 0,50 17 0,-160 7 0,214 3 0,1 1 0,-1 3 0,1 1 0,0 3 0,-83 29 0,123-36 0,1 1 0,0 0 0,0 0 0,1 1 0,-1 0 0,1 0 0,0 0 0,0 1 0,1 1 0,-7 6 0,12-12 0,0 1 0,0 0 0,0 0 0,0 0 0,0 0 0,0 0 0,0 0 0,0 0 0,1 0 0,-1 0 0,1 1 0,0-1 0,0 0 0,0 0 0,0 0 0,0 1 0,0 2 0,1-2 0,1 0 0,-1 0 0,0 0 0,1-1 0,-1 1 0,1 0 0,0-1 0,0 1 0,0-1 0,0 0 0,0 1 0,1-1 0,-1 0 0,1-1 0,4 4 0,9 4 0,0-1 0,1 0 0,0-1 0,1-1 0,-1 0 0,1-2 0,27 5 0,10-3 0,67 1 0,1-6 0,-1-5 0,1-5 0,-1-6 0,148-37 0,-223 40 0,12-4 0,108-16 0,-149 33 0,-15 3 0,-25 15 0,-193 110 0,56-36 0,-313 198 0,436-269 0,-2-1 0,-68 28 0,102-47 0,-1-1 0,1 1 0,-1-1 0,0 0 0,0 0 0,1-1 0,-1 1 0,0-1 0,0 0 0,0 0 0,0-1 0,-7-1 0,9 1 0,1 0 0,-1-1 0,0 1 0,0-1 0,1 0 0,-1 0 0,1 0 0,0 0 0,-1 0 0,1-1 0,0 1 0,0 0 0,1-1 0,-1 0 0,0 1 0,1-1 0,-1 0 0,1 0 0,-1-4 0,-2-5 0,0 0 0,1 0 0,1 0 0,0-1 0,1 1 0,0-1 0,1 1 0,0-1 0,1 1 0,0-1 0,1 1 0,1 0 0,0-1 0,0 1 0,1 1 0,1-1 0,0 0 0,13-20 0,-11 21 0,1 0 0,0 0 0,0 0 0,1 1 0,1 0 0,0 1 0,0 0 0,1 1 0,0 0 0,0 1 0,1 0 0,0 0 0,0 1 0,0 1 0,1 0 0,0 1 0,20-4 0,-30 7 0,1 1 0,0-1 0,0 1 0,-1 0 0,1 0 0,0 0 0,0 1 0,0 0 0,-1-1 0,1 1 0,0 0 0,-1 1 0,1-1 0,-1 1 0,1-1 0,-1 1 0,0 0 0,0 0 0,0 0 0,0 1 0,0-1 0,0 1 0,0 0 0,-1 0 0,0 0 0,1 0 0,-1 0 0,0 0 0,-1 1 0,1-1 0,0 0 0,-1 1 0,0 0 0,1 5 0,4 13 0,-2 0 0,0 0 0,-1 0 0,-1 36 0,-2-56 0,0-1 0,0 33 0,1 0 0,2-1 0,2 1 0,15 60 0,-17-86 0,0-1 0,0 1 0,0-1 0,1 0 0,0 0 0,1-1 0,-1 1 0,1-1 0,1 0 0,-1 0 0,10 7 0,-10-9 0,0-1 0,1 0 0,0 0 0,-1 0 0,1-1 0,0 0 0,0 0 0,0-1 0,1 0 0,-1 0 0,0 0 0,0-1 0,1 0 0,-1 0 0,0 0 0,11-3 0,13-4 0,0-2 0,0-1 0,-1-1 0,-1-1 0,49-30 0,17-6 0,56-13 0,254-66 0,-395 124 0,1 1 0,0 0 0,-1 1 0,1 0 0,19 0 0,-28 1 0,0 0 0,0 0 0,0 0 0,0 0 0,0 1 0,0-1 0,0 0 0,0 1 0,0-1 0,0 0 0,0 1 0,0-1 0,0 1 0,0-1 0,0 1 0,-1 0 0,1-1 0,0 1 0,0 0 0,-1 0 0,1 0 0,-1-1 0,1 1 0,0 1 0,-1 0 0,0 0 0,0 0 0,0 0 0,0 1 0,0-1 0,-1 0 0,1-1 0,-1 1 0,1 0 0,-1 0 0,0 0 0,0 0 0,0 0 0,0-1 0,0 1 0,0 0 0,-3 2 0,-7 11 0,-2-1 0,0-1 0,-1 0 0,0 0 0,-1-2 0,-20 14 0,0-4 0,-70 33 0,98-51 0,0 0 0,0-1 0,0 1 0,0-1 0,-1-1 0,-12 2 0,19-3 0,-1 0 0,0 0 0,1 0 0,-1 0 0,0-1 0,1 1 0,-1 0 0,1-1 0,-1 0 0,0 1 0,1-1 0,-1 0 0,1 0 0,0 0 0,-1 0 0,1 0 0,0 0 0,-1 0 0,1 0 0,0-1 0,0 1 0,0 0 0,0-1 0,0 1 0,1-1 0,-1 1 0,0-1 0,0 1 0,1-1 0,-1 1 0,1-1 0,0 0 0,0 1 0,-1-3 0,0-4 0,1 0 0,0 1 0,0-1 0,1 1 0,0-1 0,0 0 0,0 1 0,1 0 0,1-1 0,2-7 0,38-72 0,-31 63 0,5-8 0,84-147 0,-84 160 0,-17 19 0,0 0 0,0 0 0,0 0 0,0 0 0,1-1 0,-1 1 0,0 0 0,0 0 0,0 0 0,0 0 0,0 0 0,1 0 0,-1 0 0,0 0 0,0 1 0,0-1 0,0 0 0,0 0 0,0 0 0,1 0 0,-1 0 0,0 0 0,0 0 0,0 0 0,0 0 0,0 0 0,0 0 0,1 0 0,-1 0 0,0 1 0,0-1 0,0 0 0,0 0 0,0 0 0,0 0 0,0 0 0,0 0 0,0 1 0,0-1 0,0 0 0,0 0 0,0 0 0,0 0 0,0 0 0,0 1 0,0-1 0,0 0 0,0 0 0,0 0 0,0 0 0,0 0 0,0 1 0,0-1 0,0 0 0,0 0 0,0 0 0,0 0 0,0 0 0,0 0 0,0 1 0,0-1 0,0 0 0,-1 0 0,-14 43 0,-41 49 0,-91 116 0,64-97 0,75-98 0,-2-1 0,1 0 0,-1 0 0,-13 10 0,14-18 0,9-9 0,13-14 0,13-4 0,1 1 0,1 1 0,47-25 0,0-1 0,25-20 0,371-224 0,-443 277 0,1 0 0,-1 3 0,59-17 0,-74 26 0,-1-1 0,0 2 0,0 0 0,1 0 0,-1 1 0,1 1 0,-1 0 0,0 1 0,1 0 0,-1 1 0,0 0 0,21 9 0,-8 0 0,-2 2 0,0 0 0,-1 1 0,0 2 0,-1 0 0,23 25 0,-1 5 0,59 81 0,-88-105 0,0 0 0,12 32 0,-18-37 0,0-1 0,1 1 0,1-1 0,1-1 0,14 18 0,-25-34 0,1 1 0,-1-1 0,0 0 0,0 1 0,1-1 0,-1 0 0,0 1 0,0-1 0,1 0 0,-1 0 0,0 1 0,1-1 0,-1 0 0,0 0 0,1 0 0,-1 1 0,1-1 0,-1 0 0,0 0 0,1 0 0,-1 0 0,0 0 0,1 0 0,-1 0 0,1 0 0,-1 0 0,0 0 0,1 0 0,-1 0 0,1 0 0,-1 0 0,0 0 0,1-1 0,-1 1 0,1 0 0,-1 0 0,0 0 0,1-1 0,-1 1 0,0 0 0,1 0 0,-1-1 0,0 1 0,0 0 0,1-1 0,-1 1 0,0 0 0,0-1 0,0 1 0,1 0 0,-1-1 0,0 1 0,0 0 0,0-1 0,0 0 0,8-28 0,-7 21 0,24-85 0,-12 47 0,-1-2 0,6-53 0,-17 90 0,0-11 0,0 20 0,-1 10 0,-3 79 0,4-112 0,1-1 0,1 1 0,0 0 0,2 0 0,17-49 0,-21 71 0,0 1 0,0-1 0,0 1 0,0-1 0,1 1 0,-1-1 0,1 1 0,0 0 0,0-1 0,-1 1 0,2 0 0,-1 0 0,0 0 0,0 1 0,0-1 0,1 1 0,4-3 0,-5 3 0,0 1 0,0 0 0,0 0 0,0 0 0,0 0 0,0 0 0,0 0 0,0 1 0,0-1 0,0 1 0,0-1 0,0 1 0,0 0 0,0 0 0,-1 0 0,1 0 0,0 0 0,0 0 0,-1 0 0,1 1 0,-1-1 0,1 0 0,-1 1 0,0-1 0,0 1 0,2 2 0,5 8 0,0 0 0,-1 0 0,0 1 0,-1 0 0,-1 0 0,5 19 0,20 90 0,-22-82 0,-4-20 0,-3-12 0,0 0 0,0 0 0,1-1 0,0 1 0,1 0 0,0-1 0,0 1 0,0-1 0,1 0 0,5 7 0,-9-14 0,0 0 0,1 1 0,-1-1 0,0 0 0,0 0 0,1 0 0,-1 0 0,0 0 0,1 0 0,-1 0 0,0 0 0,0-1 0,1 1 0,-1 0 0,0 0 0,1 0 0,-1 0 0,0 0 0,0 0 0,0 0 0,1-1 0,-1 1 0,0 0 0,0 0 0,1 0 0,-1-1 0,0 1 0,0 0 0,0 0 0,0 0 0,1-1 0,-1 1 0,0 0 0,0 0 0,0-1 0,0 1 0,0 0 0,0 0 0,0-1 0,0 1 0,0 0 0,0-1 0,0 1 0,0 0 0,0 0 0,0-1 0,0 1 0,0-1 0,3-17 0,0-298 0,-5 207 0,-28 181 0,6 22 0,19-71 0,0 1 0,-2-1 0,-1 0 0,-17 36 0,25-57 0,-1-1 0,0 1 0,0-1 0,1 0 0,-1 1 0,0-1 0,0 0 0,0 0 0,-1 1 0,1-1 0,0 0 0,0 0 0,-1 0 0,1-1 0,-1 1 0,-1 1 0,3-2 0,-1 0 0,1 0 0,-1 0 0,0 0 0,1-1 0,-1 1 0,1 0 0,-1 0 0,1 0 0,-1-1 0,0 1 0,1 0 0,-1 0 0,1-1 0,-1 1 0,1-1 0,0 1 0,-1 0 0,1-1 0,-1 1 0,1-1 0,0 1 0,-1-1 0,1 1 0,0-1 0,-1 1 0,1-2 0,-13-43 0,12 39 0,1 17 0,0 39 0,2 1 0,2 0 0,17 76 0,-21-125 0,12 31 0,-12-33 0,0 1 0,1-1 0,-1 1 0,0-1 0,0 1 0,1-1 0,-1 1 0,0-1 0,1 1 0,-1-1 0,0 1 0,1-1 0,-1 0 0,1 1 0,-1-1 0,1 1 0,-1-1 0,1 0 0,-1 0 0,1 1 0,-1-1 0,1 0 0,-1 0 0,1 1 0,-1-1 0,1 0 0,0 0 0,-1 0 0,1 0 0,-1 0 0,1 0 0,0 0 0,-1 0 0,1 0 0,-1 0 0,1-1 0,-1 1 0,1 0 0,-1 0 0,1 0 0,0-1 0,-1 1 0,1 0 0,-1-1 0,1 1 0,-1 0 0,0-1 0,1 1 0,-1-1 0,1 1 0,-1 0 0,0-1 0,1 0 0,9-12 0,-2 0 0,1 0 0,-1-1 0,-1 0 0,-1 0 0,7-20 0,24-99 0,-25 81 0,70-260 0,-82 312 0,0 0 0,0 0 0,0 0 0,1 0 0,-1 0 0,0 0 0,0 0 0,0 0 0,0 0 0,0 0 0,0 1 0,0-1 0,0 0 0,1 0 0,-1 0 0,0 0 0,0 0 0,0 0 0,0 0 0,0 0 0,0 0 0,0 0 0,1 0 0,-1-1 0,0 1 0,0 0 0,0 0 0,0 0 0,0 0 0,0 0 0,0 0 0,0 0 0,1 0 0,-1 0 0,0 0 0,0 0 0,0 0 0,0 0 0,0-1 0,0 1 0,0 0 0,0 0 0,0 0 0,0 0 0,3 22 0,-2 32 0,-3 53 0,2 148 0,7-192 0,-6-59 0,0 0 0,0 0 0,0 0 0,1 0 0,-1-1 0,1 1 0,0 0 0,0-1 0,0 1 0,1-1 0,-1 0 0,6 5 0,-7-7 0,-1-1 0,1 0 0,0 1 0,-1-1 0,1 0 0,0 0 0,-1 1 0,1-1 0,0 0 0,-1 0 0,1 0 0,0 0 0,-1 0 0,1 0 0,0 0 0,-1 0 0,1 0 0,0-1 0,-1 1 0,1 0 0,0 0 0,-1 0 0,1-1 0,0 1 0,-1 0 0,1-1 0,-1 1 0,1-1 0,-1 1 0,1-1 0,-1 1 0,1-1 0,-1 1 0,1-1 0,-1 1 0,0-1 0,1 1 0,-1-1 0,0 0 0,0 1 0,1-1 0,-1 0 0,0 1 0,0-1 0,0 0 0,0 1 0,0-1 0,0 0 0,0-1 0,9-38 0,-9 38 0,7-102 0,-8-132 0,-1 138 0,-1 146 0,-3 0 0,-1 0 0,-3 0 0,-2-1 0,-29 77 0,5-45 0,33-73 0,-1 0 0,0 0 0,0 0 0,0-1 0,-1 0 0,0 0 0,0 0 0,0 0 0,-10 6 0,13-10 0,1 0 0,-1 0 0,0 0 0,1 0 0,-1-1 0,0 1 0,1-1 0,-1 1 0,0-1 0,0 1 0,1-1 0,-1 0 0,0 0 0,0 0 0,0 0 0,1 0 0,-1-1 0,0 1 0,0 0 0,1-1 0,-1 1 0,-2-2 0,1 0 0,0 0 0,1 0 0,-1 0 0,1 0 0,-1-1 0,1 1 0,0-1 0,0 1 0,0-1 0,0 0 0,-2-4 0,-2-7 0,0-1 0,0 0 0,2 0 0,-4-16 0,-16-121 0,16 93 0,-23-87 0,31 144 0,0 0 0,-1 1 0,1-1 0,-1 0 0,0 0 0,1 1 0,-1-1 0,0 0 0,0 1 0,0-1 0,0 1 0,0-1 0,0 1 0,-1-1 0,-2-1 0,3 3 0,1 1 0,-1 0 0,0-1 0,0 1 0,0 0 0,0 0 0,0 0 0,1 0 0,-1 0 0,0 0 0,1 0 0,-1 0 0,1 0 0,-1 0 0,1 0 0,0 0 0,-1 0 0,1 0 0,0 0 0,0 1 0,0-1 0,0 0 0,0 0 0,0 0 0,0 0 0,0 3 0,-12 162 0,10-103 0,-3-1 0,-19 91 0,17-123 0,-2-1 0,-17 42 0,26-70 0,0 0 0,0 0 0,-1 0 0,1 0 0,-1 0 0,1 0 0,-1 0 0,1 0 0,-1-1 0,0 1 0,1 0 0,-1 0 0,0 0 0,0-1 0,0 1 0,0 0 0,1-1 0,-1 1 0,-2 0 0,2-1 0,0-1 0,0 0 0,0 0 0,0 0 0,0 1 0,0-1 0,0 0 0,1 0 0,-1 0 0,0-1 0,1 1 0,-1 0 0,1 0 0,-1 0 0,1 0 0,-1-1 0,1 1 0,0-2 0,-18-55 0,3-1 0,2-1 0,-6-83 0,3-189 0,16 323 0,-1-7 0,1-1 0,0 1 0,2-1 0,3-18 0,3 22 0,-1 21 0,3 33 0,-8-32 0,26 113 0,-5 0 0,10 192 0,-33-271 0,-3-32 0,-1-14 0,-4-17 0,0-26 0,-5-73 0,-4-24 0,16 138 0,-44-193 0,45 197 0,0 1 0,0-1 0,0 1 0,0-1 0,0 1 0,0 0 0,0-1 0,-1 1 0,1-1 0,0 1 0,0-1 0,0 1 0,0 0 0,0-1 0,-1 1 0,1-1 0,0 1 0,0 0 0,-1-1 0,1 1 0,0 0 0,-1-1 0,1 1 0,0 0 0,-1-1 0,1 1 0,0 0 0,-1 0 0,1 0 0,-1-1 0,1 1 0,0 0 0,-1 0 0,1 0 0,-1 0 0,1 0 0,-1 0 0,1 0 0,0 0 0,-1 0 0,1 0 0,-2 0 0,-11 21 0,-12 56 0,20-60 0,-16 57 0,9-28 0,-23 55 0,34-100 0,1 1 0,0-1 0,-1 0 0,1 1 0,-1-1 0,1 0 0,-1 1 0,0-1 0,0 0 0,1 0 0,-1 0 0,0 0 0,0 0 0,0 0 0,0 0 0,-1 0 0,1 0 0,0 0 0,-3 1 0,4-3 0,-1 1 0,0 0 0,0-1 0,1 0 0,-1 1 0,0-1 0,1 1 0,-1-1 0,1 0 0,-1 1 0,1-1 0,-1 0 0,1 1 0,-1-1 0,1 0 0,0 0 0,-1 0 0,1 1 0,0-1 0,0 0 0,0 0 0,0 0 0,-1-1 0,-6-66 0,7 65 0,-3-59 0,2 0 0,3 1 0,3-1 0,18-85 0,-32 170 0,-1-1 0,0-1 0,-2 0 0,-1 0 0,0-2 0,-27 31 0,15-20 0,-57 53 0,95-93 0,0 1 0,1 1 0,23-11 0,-32 17 0,0 0 0,0 0 0,1 1 0,-1 0 0,0-1 0,1 2 0,-1-1 0,11 1 0,-14 0 0,0 0 0,0 0 0,1 1 0,-1-1 0,0 1 0,0 0 0,0 0 0,0 0 0,0 0 0,0 0 0,0 0 0,-1 0 0,1 0 0,0 1 0,-1-1 0,1 1 0,-1-1 0,1 1 0,-1 0 0,0 0 0,1 0 0,-1-1 0,1 4 0,3 13 0,0-1 0,-1 1 0,-2 0 0,1 0 0,-2 0 0,-1 1 0,-3 35 0,2-12 0,0-9 0,-1 1 0,-1-1 0,-10 40 0,10-59 0,-1 0 0,-1-1 0,0 1 0,-1-1 0,0 0 0,-1-1 0,0 1 0,-1-2 0,0 1 0,-11 11 0,18-22 0,0 0 0,1-1 0,-1 1 0,0 0 0,0 0 0,1 0 0,-1-1 0,0 1 0,0 0 0,0-1 0,0 1 0,0-1 0,0 1 0,0-1 0,0 0 0,0 1 0,0-1 0,-2 0 0,3-1 0,-1 0 0,1 0 0,-1 0 0,1 0 0,0 0 0,0 0 0,0 0 0,-1 0 0,1 0 0,0 0 0,0 0 0,1 0 0,-1 0 0,0 0 0,0 0 0,0 0 0,1 0 0,-1 0 0,0 0 0,1 0 0,-1 0 0,2-2 0,14-38 0,2 0 0,1 0 0,29-42 0,-6 10 0,25-52 0,-21 34 0,86-122 0,-127 205 0,25-29 0,-29 35 0,0 1 0,1 0 0,-1 0 0,0 0 0,1 0 0,-1 0 0,0 0 0,1 0 0,-1 0 0,1 0 0,0 0 0,-1 1 0,1-1 0,0 1 0,-1-1 0,1 1 0,0 0 0,-1 0 0,1 0 0,3 0 0,-4 0 0,0 1 0,0-1 0,0 1 0,0 0 0,0 0 0,0 0 0,0-1 0,0 1 0,0 0 0,0 0 0,0 0 0,0 0 0,0 1 0,-1-1 0,1 0 0,-1 0 0,1 0 0,0 0 0,-1 1 0,0-1 0,1 0 0,-1 1 0,0-1 0,0 0 0,0 1 0,0 1 0,-1 39 0,-2-26 0,-1 0 0,-1-1 0,0 1 0,-2-1 0,1 0 0,-2 0 0,0-1 0,0 0 0,-1 0 0,-1-1 0,-1 0 0,1-1 0,-2 0 0,-13 10 0,-20 16 0,-2-3 0,-81 47 0,86-57 0,-2-3 0,0-1 0,-1-2 0,-1-3 0,-1-1 0,-93 16 0,133-29 0,0-1 0,1-1 0,-1 0 0,0 0 0,0 0 0,1 0 0,-1-1 0,0 0 0,0-1 0,-7-2 0,11 3 0,1-1 0,-1 1 0,1-1 0,-1 0 0,1 0 0,0 1 0,-1-2 0,1 1 0,0 0 0,0 0 0,1-1 0,-1 1 0,0-1 0,1 1 0,-1-1 0,1 0 0,0 1 0,0-1 0,0 0 0,0 0 0,1 0 0,-1 0 0,1 0 0,0 0 0,0-4 0,-1 1-114,2 0 1,-1 0-1,1 0 0,0 0 0,0 0 1,0 0-1,1 0 0,0 1 0,0-1 1,1 0-1,5-9 0,16-18-6712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6:46:57.17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6:46:57.7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52 24575,'6'-6'0,"27"-15"0,8-3-8191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5T16:48:32.1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0FE72-7679-447B-BE6A-CA33FA4B2F9E}" type="datetimeFigureOut">
              <a:rPr lang="tr-TR" smtClean="0"/>
              <a:t>17.02.2023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8118B-C671-4575-B6AF-20AAB8C598F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9613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SunCell</a:t>
            </a:r>
            <a:r>
              <a:rPr lang="tr-TR" dirty="0"/>
              <a:t> bir web ve </a:t>
            </a:r>
            <a:r>
              <a:rPr lang="tr-TR" dirty="0" err="1"/>
              <a:t>android</a:t>
            </a:r>
            <a:r>
              <a:rPr lang="tr-TR" dirty="0"/>
              <a:t> telekomünikasyon uygulamasıdır.</a:t>
            </a:r>
          </a:p>
          <a:p>
            <a:r>
              <a:rPr lang="tr-TR" dirty="0"/>
              <a:t>Müşteri telefon numarası ile </a:t>
            </a:r>
            <a:r>
              <a:rPr lang="tr-TR" dirty="0" err="1"/>
              <a:t>SunCell'e</a:t>
            </a:r>
            <a:r>
              <a:rPr lang="tr-TR" dirty="0"/>
              <a:t> kayıt olabilir</a:t>
            </a:r>
          </a:p>
          <a:p>
            <a:r>
              <a:rPr lang="tr-TR" dirty="0"/>
              <a:t>Müşteri kayıtlı telefon numarası ve şifresi ile sisteme giriş yapabilir.</a:t>
            </a:r>
          </a:p>
          <a:p>
            <a:r>
              <a:rPr lang="tr-TR" dirty="0"/>
              <a:t>Sisteme giriş yapan müşteri kalan data, dakika ve SMS bilgilerini görebilir.</a:t>
            </a:r>
          </a:p>
          <a:p>
            <a:r>
              <a:rPr lang="tr-TR" dirty="0" err="1"/>
              <a:t>SUNCELL'in</a:t>
            </a:r>
            <a:r>
              <a:rPr lang="tr-TR" dirty="0"/>
              <a:t> amacı müşterilerin paket bilgilerini göstermektir.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746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  <a:p>
            <a:endParaRPr lang="tr-TR" dirty="0"/>
          </a:p>
          <a:p>
            <a:r>
              <a:rPr lang="en-US" dirty="0"/>
              <a:t>Docker </a:t>
            </a:r>
            <a:r>
              <a:rPr lang="en-US" dirty="0" err="1"/>
              <a:t>sanal</a:t>
            </a:r>
            <a:r>
              <a:rPr lang="en-US" dirty="0"/>
              <a:t> </a:t>
            </a:r>
            <a:r>
              <a:rPr lang="en-US" dirty="0" err="1"/>
              <a:t>makineye</a:t>
            </a:r>
            <a:r>
              <a:rPr lang="en-US" dirty="0"/>
              <a:t> </a:t>
            </a:r>
            <a:r>
              <a:rPr lang="en-US" dirty="0" err="1"/>
              <a:t>yüklendi</a:t>
            </a:r>
            <a:r>
              <a:rPr lang="en-US" dirty="0"/>
              <a:t>. </a:t>
            </a:r>
            <a:r>
              <a:rPr lang="en-US" dirty="0" err="1"/>
              <a:t>Oracle'ı</a:t>
            </a:r>
            <a:r>
              <a:rPr lang="en-US" dirty="0"/>
              <a:t> </a:t>
            </a:r>
            <a:r>
              <a:rPr lang="en-US" dirty="0" err="1"/>
              <a:t>Docker'da</a:t>
            </a:r>
            <a:r>
              <a:rPr lang="en-US" dirty="0"/>
              <a:t> </a:t>
            </a:r>
            <a:r>
              <a:rPr lang="en-US" dirty="0" err="1"/>
              <a:t>çalıştırmak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Abone</a:t>
            </a:r>
            <a:r>
              <a:rPr lang="en-US" dirty="0"/>
              <a:t>, </a:t>
            </a:r>
            <a:r>
              <a:rPr lang="en-US" dirty="0" err="1"/>
              <a:t>paket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dml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paketler</a:t>
            </a:r>
            <a:r>
              <a:rPr lang="en-US" dirty="0"/>
              <a:t> </a:t>
            </a:r>
            <a:r>
              <a:rPr lang="en-US" dirty="0" err="1"/>
              <a:t>oluşturulmuştur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Paketlere</a:t>
            </a:r>
            <a:r>
              <a:rPr lang="en-US" dirty="0"/>
              <a:t> </a:t>
            </a:r>
            <a:r>
              <a:rPr lang="en-US" dirty="0" err="1"/>
              <a:t>gerekli</a:t>
            </a:r>
            <a:r>
              <a:rPr lang="en-US" dirty="0"/>
              <a:t> </a:t>
            </a:r>
            <a:r>
              <a:rPr lang="en-US" dirty="0" err="1"/>
              <a:t>prosedürler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fonksiyonlar</a:t>
            </a:r>
            <a:r>
              <a:rPr lang="en-US" dirty="0"/>
              <a:t> </a:t>
            </a:r>
            <a:r>
              <a:rPr lang="en-US" dirty="0" err="1"/>
              <a:t>eklenmiştir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Prosedür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fonksiyonlar</a:t>
            </a:r>
            <a:r>
              <a:rPr lang="en-US" dirty="0"/>
              <a:t> test </a:t>
            </a:r>
            <a:r>
              <a:rPr lang="en-US" dirty="0" err="1"/>
              <a:t>edildi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522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Aboneler uygulama üzerinden kayıt olabilir, giriş yapabilir ve kalan kullanımlarını görebilirler.</a:t>
            </a:r>
          </a:p>
          <a:p>
            <a:r>
              <a:rPr lang="tr-TR" dirty="0"/>
              <a:t>Rest </a:t>
            </a:r>
            <a:r>
              <a:rPr lang="tr-TR" dirty="0" err="1"/>
              <a:t>Api</a:t>
            </a:r>
            <a:r>
              <a:rPr lang="tr-TR" dirty="0"/>
              <a:t> ile iletişim </a:t>
            </a:r>
            <a:r>
              <a:rPr lang="tr-TR" dirty="0" err="1"/>
              <a:t>retrofit</a:t>
            </a:r>
            <a:r>
              <a:rPr lang="tr-TR" dirty="0"/>
              <a:t> kütüphanesi kullanılarak sağlanmaktadır.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8816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Projede bana verilen web bölümünde </a:t>
            </a:r>
            <a:r>
              <a:rPr lang="tr-TR" dirty="0" err="1"/>
              <a:t>React</a:t>
            </a:r>
            <a:r>
              <a:rPr lang="tr-TR" dirty="0"/>
              <a:t> kullanılarak web sitesi oluşturuldu.</a:t>
            </a:r>
          </a:p>
          <a:p>
            <a:endParaRPr lang="tr-TR" dirty="0"/>
          </a:p>
          <a:p>
            <a:r>
              <a:rPr lang="tr-TR" dirty="0"/>
              <a:t> Tasarım ve formlar oluşturuldu.</a:t>
            </a:r>
          </a:p>
          <a:p>
            <a:endParaRPr lang="tr-TR" dirty="0"/>
          </a:p>
          <a:p>
            <a:r>
              <a:rPr lang="tr-TR" dirty="0"/>
              <a:t>Ardından oturum açma ve kayıt sayfaları için API çekip göndermeye çalışıldı.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743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SUNCell</a:t>
            </a:r>
            <a:r>
              <a:rPr lang="tr-TR" dirty="0"/>
              <a:t> </a:t>
            </a:r>
            <a:r>
              <a:rPr lang="tr-TR" dirty="0" err="1"/>
              <a:t>App</a:t>
            </a:r>
            <a:r>
              <a:rPr lang="tr-TR" dirty="0"/>
              <a:t> ile istediğiniz herhangi bir </a:t>
            </a:r>
            <a:r>
              <a:rPr lang="tr-TR" dirty="0" err="1"/>
              <a:t>SUNCell</a:t>
            </a:r>
            <a:r>
              <a:rPr lang="tr-TR" dirty="0"/>
              <a:t> mobil paketini satın alabilirsiniz.</a:t>
            </a:r>
          </a:p>
          <a:p>
            <a:endParaRPr lang="tr-TR" dirty="0"/>
          </a:p>
          <a:p>
            <a:r>
              <a:rPr lang="tr-TR" dirty="0" err="1"/>
              <a:t>SUNCell</a:t>
            </a:r>
            <a:r>
              <a:rPr lang="tr-TR" dirty="0"/>
              <a:t> Uygulaması, kendi mobil hizmetleriniz üzerinde daha fazla kontrole sahip olmanızı sağlar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8533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ilk önce  </a:t>
            </a:r>
            <a:r>
              <a:rPr lang="tr-TR" dirty="0" err="1"/>
              <a:t>veritabanlarına</a:t>
            </a:r>
            <a:r>
              <a:rPr lang="tr-TR" dirty="0"/>
              <a:t> sahip bağlantı noktası</a:t>
            </a:r>
          </a:p>
          <a:p>
            <a:r>
              <a:rPr lang="tr-TR" dirty="0"/>
              <a:t>Projenin orta noktasıdır.</a:t>
            </a:r>
          </a:p>
          <a:p>
            <a:endParaRPr lang="tr-TR" dirty="0"/>
          </a:p>
          <a:p>
            <a:r>
              <a:rPr lang="tr-TR" dirty="0"/>
              <a:t>Öğe, ön uç için bir dinlenme </a:t>
            </a:r>
            <a:r>
              <a:rPr lang="tr-TR" dirty="0" err="1"/>
              <a:t>API'si</a:t>
            </a:r>
            <a:r>
              <a:rPr lang="tr-TR" dirty="0"/>
              <a:t> açar.</a:t>
            </a:r>
          </a:p>
          <a:p>
            <a:r>
              <a:rPr lang="tr-TR" dirty="0"/>
              <a:t>Oracle veri tabanı ve oluşturulan varlık tarafından yapılan bağlantı</a:t>
            </a:r>
          </a:p>
          <a:p>
            <a:r>
              <a:rPr lang="tr-TR" dirty="0" err="1"/>
              <a:t>Hazelcast'e</a:t>
            </a:r>
            <a:r>
              <a:rPr lang="tr-TR" dirty="0"/>
              <a:t> bağlandı ve post işlemi yapıldı.</a:t>
            </a:r>
          </a:p>
          <a:p>
            <a:r>
              <a:rPr lang="tr-TR" dirty="0" err="1"/>
              <a:t>Hazelcast'e</a:t>
            </a:r>
            <a:r>
              <a:rPr lang="tr-TR" dirty="0"/>
              <a:t> bağlandı ve post işlemi yapıldı, </a:t>
            </a:r>
            <a:r>
              <a:rPr lang="tr-TR" dirty="0" err="1"/>
              <a:t>Voltdb</a:t>
            </a:r>
            <a:r>
              <a:rPr lang="tr-TR" dirty="0"/>
              <a:t> ile bağlanmaya çalışıldı</a:t>
            </a:r>
          </a:p>
          <a:p>
            <a:r>
              <a:rPr lang="tr-TR" dirty="0"/>
              <a:t>Oracle </a:t>
            </a:r>
            <a:r>
              <a:rPr lang="tr-TR" dirty="0" err="1"/>
              <a:t>db'ye</a:t>
            </a:r>
            <a:r>
              <a:rPr lang="tr-TR" dirty="0"/>
              <a:t> bağlandı ve işlem sonrası tamamlandı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526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Hazelcast</a:t>
            </a:r>
            <a:r>
              <a:rPr lang="tr-TR" dirty="0"/>
              <a:t> sunucusu, AWS Linux sunucusunda </a:t>
            </a:r>
            <a:r>
              <a:rPr lang="tr-TR" dirty="0" err="1"/>
              <a:t>Docker'da</a:t>
            </a:r>
            <a:r>
              <a:rPr lang="tr-TR" dirty="0"/>
              <a:t> başlatıldı.</a:t>
            </a:r>
          </a:p>
          <a:p>
            <a:r>
              <a:rPr lang="tr-TR" dirty="0" err="1"/>
              <a:t>Hazelcast</a:t>
            </a:r>
            <a:r>
              <a:rPr lang="tr-TR" dirty="0"/>
              <a:t> haritaları oluşturuldu.</a:t>
            </a:r>
          </a:p>
          <a:p>
            <a:r>
              <a:rPr lang="tr-TR" dirty="0"/>
              <a:t>Java ve </a:t>
            </a:r>
            <a:r>
              <a:rPr lang="tr-TR" dirty="0" err="1"/>
              <a:t>Hazelcast</a:t>
            </a:r>
            <a:r>
              <a:rPr lang="tr-TR" dirty="0"/>
              <a:t> arasında bir bağlantı kuruldu.</a:t>
            </a:r>
          </a:p>
          <a:p>
            <a:r>
              <a:rPr lang="tr-TR" dirty="0" err="1"/>
              <a:t>DGW,MW'de</a:t>
            </a:r>
            <a:r>
              <a:rPr lang="tr-TR" dirty="0"/>
              <a:t> kullanılmak üzere gerekli metotlar hazırlanmış ve JAR dosyası olarak sunulmuştur.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3548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DGW bölümünde iletişim trafiğinin oluşturulması ve kullanım durumlarının belirlenmesi amaçlanmaktadır.</a:t>
            </a:r>
          </a:p>
          <a:p>
            <a:r>
              <a:rPr lang="tr-TR" dirty="0" err="1"/>
              <a:t>Hazelcast</a:t>
            </a:r>
            <a:r>
              <a:rPr lang="tr-TR" dirty="0"/>
              <a:t> ile entegrasyon sağlanarak </a:t>
            </a:r>
            <a:r>
              <a:rPr lang="tr-TR" dirty="0" err="1"/>
              <a:t>msisdn</a:t>
            </a:r>
            <a:r>
              <a:rPr lang="tr-TR" dirty="0"/>
              <a:t> numaraları ve bu numaraların anahtarları </a:t>
            </a:r>
            <a:r>
              <a:rPr lang="tr-TR" dirty="0" err="1"/>
              <a:t>Hazelcast'ten</a:t>
            </a:r>
            <a:r>
              <a:rPr lang="tr-TR" dirty="0"/>
              <a:t> çıkarılmaktadır.</a:t>
            </a:r>
          </a:p>
          <a:p>
            <a:r>
              <a:rPr lang="tr-TR" dirty="0"/>
              <a:t>Bu sayılara bağlı olarak, varsayılan olarak oluşturduğum kullanım verilerine göre, kullanılan hizmet türü ve kullanım miktarı rastgele belirlenir.</a:t>
            </a:r>
          </a:p>
          <a:p>
            <a:r>
              <a:rPr lang="tr-TR" dirty="0"/>
              <a:t>Son olarak belirlenen bu kullanım durumları bir rest servisi ile </a:t>
            </a:r>
            <a:r>
              <a:rPr lang="tr-TR" dirty="0" err="1"/>
              <a:t>ocs</a:t>
            </a:r>
            <a:r>
              <a:rPr lang="tr-TR" dirty="0"/>
              <a:t> bölümüne gönderilir.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05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Online şarj sistemi, farklı modüller arasında iletişim sağlar. </a:t>
            </a:r>
            <a:r>
              <a:rPr lang="tr-TR" dirty="0" err="1"/>
              <a:t>dgw'den</a:t>
            </a:r>
            <a:r>
              <a:rPr lang="tr-TR" dirty="0"/>
              <a:t> gelen kullanım verilerini işleyerek </a:t>
            </a:r>
            <a:r>
              <a:rPr lang="tr-TR" dirty="0" err="1"/>
              <a:t>voltdb'ye</a:t>
            </a:r>
            <a:r>
              <a:rPr lang="tr-TR" dirty="0"/>
              <a:t> gönderir ve verileri yeniler. Kullanım detaylarını </a:t>
            </a:r>
            <a:r>
              <a:rPr lang="tr-TR" dirty="0" err="1"/>
              <a:t>kafka'ya</a:t>
            </a:r>
            <a:r>
              <a:rPr lang="tr-TR" dirty="0"/>
              <a:t> göndererek kaydını </a:t>
            </a:r>
            <a:r>
              <a:rPr lang="tr-TR" dirty="0" err="1"/>
              <a:t>oracle</a:t>
            </a:r>
            <a:r>
              <a:rPr lang="tr-TR" dirty="0"/>
              <a:t> </a:t>
            </a:r>
            <a:r>
              <a:rPr lang="tr-TR" dirty="0" err="1"/>
              <a:t>db'ye</a:t>
            </a:r>
            <a:r>
              <a:rPr lang="tr-TR" dirty="0"/>
              <a:t> yönlendirir. Genel taşıma görevini üstlenir.</a:t>
            </a:r>
          </a:p>
          <a:p>
            <a:r>
              <a:rPr lang="tr-TR" dirty="0" err="1"/>
              <a:t>DGW'ye</a:t>
            </a:r>
            <a:r>
              <a:rPr lang="tr-TR" dirty="0"/>
              <a:t> bakım yapıldı.</a:t>
            </a:r>
          </a:p>
          <a:p>
            <a:endParaRPr lang="tr-TR" dirty="0"/>
          </a:p>
          <a:p>
            <a:r>
              <a:rPr lang="tr-TR" dirty="0" err="1"/>
              <a:t>dgw'den</a:t>
            </a:r>
            <a:r>
              <a:rPr lang="tr-TR" dirty="0"/>
              <a:t> alınan kullanım verileri.</a:t>
            </a:r>
          </a:p>
          <a:p>
            <a:endParaRPr lang="tr-TR" dirty="0"/>
          </a:p>
          <a:p>
            <a:r>
              <a:rPr lang="tr-TR" dirty="0" err="1"/>
              <a:t>Voltdb'den</a:t>
            </a:r>
            <a:r>
              <a:rPr lang="tr-TR" dirty="0"/>
              <a:t> JAR ile entegrasyon sağlanır.</a:t>
            </a:r>
          </a:p>
          <a:p>
            <a:endParaRPr lang="tr-TR" dirty="0"/>
          </a:p>
          <a:p>
            <a:r>
              <a:rPr lang="tr-TR" dirty="0"/>
              <a:t>Güncelleme için </a:t>
            </a:r>
            <a:r>
              <a:rPr lang="tr-TR" dirty="0" err="1"/>
              <a:t>voltdb'ye</a:t>
            </a:r>
            <a:r>
              <a:rPr lang="tr-TR" dirty="0"/>
              <a:t> verilen kullanım verileri</a:t>
            </a:r>
          </a:p>
          <a:p>
            <a:r>
              <a:rPr lang="tr-TR" dirty="0" err="1"/>
              <a:t>kafka</a:t>
            </a:r>
            <a:r>
              <a:rPr lang="tr-TR" dirty="0"/>
              <a:t> kullanım detayları verildi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890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AWS Linux sunucusunda </a:t>
            </a:r>
            <a:r>
              <a:rPr lang="tr-TR" dirty="0" err="1"/>
              <a:t>Docker'da</a:t>
            </a:r>
            <a:r>
              <a:rPr lang="tr-TR" dirty="0"/>
              <a:t> </a:t>
            </a:r>
            <a:r>
              <a:rPr lang="tr-TR" dirty="0" err="1"/>
              <a:t>VoltDB</a:t>
            </a:r>
            <a:r>
              <a:rPr lang="tr-TR" dirty="0"/>
              <a:t> sunucusu başlatıldı.</a:t>
            </a:r>
          </a:p>
          <a:p>
            <a:r>
              <a:rPr lang="tr-TR" dirty="0" err="1"/>
              <a:t>VoltDB</a:t>
            </a:r>
            <a:r>
              <a:rPr lang="tr-TR" dirty="0"/>
              <a:t> tabloları oluşturuldu.</a:t>
            </a:r>
          </a:p>
          <a:p>
            <a:r>
              <a:rPr lang="tr-TR" dirty="0"/>
              <a:t>Java ve </a:t>
            </a:r>
            <a:r>
              <a:rPr lang="tr-TR" dirty="0" err="1"/>
              <a:t>VoltDB</a:t>
            </a:r>
            <a:r>
              <a:rPr lang="tr-TR" dirty="0"/>
              <a:t> arasında bir bağlantı kuruldu.</a:t>
            </a:r>
          </a:p>
          <a:p>
            <a:r>
              <a:rPr lang="tr-TR" dirty="0" err="1"/>
              <a:t>OCS'de</a:t>
            </a:r>
            <a:r>
              <a:rPr lang="tr-TR" dirty="0"/>
              <a:t> kullanılmak üzere gerekli yöntemler hazırlanmış ve JAR dosyası olarak sunulmuştur.</a:t>
            </a:r>
          </a:p>
          <a:p>
            <a:r>
              <a:rPr lang="tr-TR" dirty="0"/>
              <a:t>MW prosedürleri yazıldı.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7851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Apache Kafka, yüksek hacimli verileri işlemek ve mesajları bir uç noktadan diğerine iletmemizi sağlamak için dağıtılmış bir yayınla-abone ol mesajlaşma sistemidir. Hem çevrimdışı hem de çevrimiçi mesaj tüketimi için uygundur.</a:t>
            </a:r>
          </a:p>
          <a:p>
            <a:r>
              <a:rPr lang="tr-TR" dirty="0"/>
              <a:t>Amazon EC2'de oluşturulan makine</a:t>
            </a:r>
          </a:p>
          <a:p>
            <a:r>
              <a:rPr lang="tr-TR" dirty="0"/>
              <a:t>Bir Java Spring projesinde </a:t>
            </a:r>
            <a:r>
              <a:rPr lang="tr-TR" dirty="0" err="1"/>
              <a:t>Consume</a:t>
            </a:r>
            <a:r>
              <a:rPr lang="tr-TR" dirty="0"/>
              <a:t> ve </a:t>
            </a:r>
            <a:r>
              <a:rPr lang="tr-TR" dirty="0" err="1"/>
              <a:t>Produce</a:t>
            </a:r>
            <a:r>
              <a:rPr lang="tr-TR" dirty="0"/>
              <a:t> işlemleriyle veri gönderme ve alma</a:t>
            </a:r>
          </a:p>
          <a:p>
            <a:r>
              <a:rPr lang="tr-TR" dirty="0" err="1"/>
              <a:t>OCS'den</a:t>
            </a:r>
            <a:r>
              <a:rPr lang="tr-TR" dirty="0"/>
              <a:t> alınan veriler</a:t>
            </a:r>
          </a:p>
          <a:p>
            <a:r>
              <a:rPr lang="tr-TR" dirty="0" err="1"/>
              <a:t>sf'ye</a:t>
            </a:r>
            <a:r>
              <a:rPr lang="tr-TR" dirty="0"/>
              <a:t> gönderildi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9920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Sanal makine oluşturuldu ve oluşturulan sanal makinenim testi yapıldı.</a:t>
            </a:r>
          </a:p>
          <a:p>
            <a:endParaRPr lang="tr-TR" dirty="0"/>
          </a:p>
          <a:p>
            <a:r>
              <a:rPr lang="tr-TR" dirty="0" err="1"/>
              <a:t>Kafkaya</a:t>
            </a:r>
            <a:r>
              <a:rPr lang="tr-TR" dirty="0"/>
              <a:t> iletilen veriler (</a:t>
            </a:r>
            <a:r>
              <a:rPr lang="tr-TR" dirty="0" err="1"/>
              <a:t>msisdn</a:t>
            </a:r>
            <a:r>
              <a:rPr lang="tr-TR" dirty="0"/>
              <a:t>, </a:t>
            </a:r>
            <a:r>
              <a:rPr lang="tr-TR" dirty="0" err="1"/>
              <a:t>partkey</a:t>
            </a:r>
            <a:r>
              <a:rPr lang="tr-TR" dirty="0"/>
              <a:t>, </a:t>
            </a:r>
            <a:r>
              <a:rPr lang="tr-TR" dirty="0" err="1"/>
              <a:t>dataType</a:t>
            </a:r>
            <a:r>
              <a:rPr lang="tr-TR" dirty="0"/>
              <a:t>, </a:t>
            </a:r>
            <a:r>
              <a:rPr lang="tr-TR" dirty="0" err="1"/>
              <a:t>amount</a:t>
            </a:r>
            <a:r>
              <a:rPr lang="tr-TR" dirty="0"/>
              <a:t>) dinlenip </a:t>
            </a:r>
            <a:r>
              <a:rPr lang="tr-TR" dirty="0" err="1"/>
              <a:t>KafkaModel</a:t>
            </a:r>
            <a:r>
              <a:rPr lang="tr-TR" dirty="0"/>
              <a:t> nesnesi olarak alındı.</a:t>
            </a:r>
          </a:p>
          <a:p>
            <a:endParaRPr lang="tr-TR" dirty="0"/>
          </a:p>
          <a:p>
            <a:r>
              <a:rPr lang="tr-TR" dirty="0"/>
              <a:t>Alınan nesneler </a:t>
            </a:r>
            <a:r>
              <a:rPr lang="tr-TR" dirty="0" err="1"/>
              <a:t>spring</a:t>
            </a:r>
            <a:r>
              <a:rPr lang="tr-TR" dirty="0"/>
              <a:t> </a:t>
            </a:r>
            <a:r>
              <a:rPr lang="tr-TR" dirty="0" err="1"/>
              <a:t>framework</a:t>
            </a:r>
            <a:r>
              <a:rPr lang="tr-TR" dirty="0"/>
              <a:t> kullanılarak veri tabanına bağlanıp iletildi ve </a:t>
            </a:r>
            <a:r>
              <a:rPr lang="tr-TR" dirty="0" err="1"/>
              <a:t>balance</a:t>
            </a:r>
            <a:r>
              <a:rPr lang="tr-TR" dirty="0"/>
              <a:t> tablosunda güncelleme yapıldı.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8118B-C671-4575-B6AF-20AAB8C598FD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981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4798" y="949325"/>
            <a:ext cx="2538403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1C378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898365" y="0"/>
            <a:ext cx="7390130" cy="10287000"/>
          </a:xfrm>
          <a:custGeom>
            <a:avLst/>
            <a:gdLst/>
            <a:ahLst/>
            <a:cxnLst/>
            <a:rect l="l" t="t" r="r" b="b"/>
            <a:pathLst>
              <a:path w="7390130" h="10287000">
                <a:moveTo>
                  <a:pt x="0" y="10287000"/>
                </a:moveTo>
                <a:lnTo>
                  <a:pt x="4788276" y="0"/>
                </a:lnTo>
                <a:lnTo>
                  <a:pt x="7389299" y="0"/>
                </a:lnTo>
                <a:lnTo>
                  <a:pt x="7389634" y="155"/>
                </a:lnTo>
                <a:lnTo>
                  <a:pt x="7389634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C37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898367" y="2"/>
            <a:ext cx="7390130" cy="10287000"/>
          </a:xfrm>
          <a:custGeom>
            <a:avLst/>
            <a:gdLst/>
            <a:ahLst/>
            <a:cxnLst/>
            <a:rect l="l" t="t" r="r" b="b"/>
            <a:pathLst>
              <a:path w="7390130" h="10287000">
                <a:moveTo>
                  <a:pt x="0" y="10286997"/>
                </a:moveTo>
                <a:lnTo>
                  <a:pt x="4788275" y="0"/>
                </a:lnTo>
                <a:lnTo>
                  <a:pt x="7389299" y="0"/>
                </a:lnTo>
                <a:lnTo>
                  <a:pt x="7389632" y="155"/>
                </a:lnTo>
                <a:lnTo>
                  <a:pt x="7389633" y="10286997"/>
                </a:lnTo>
                <a:lnTo>
                  <a:pt x="0" y="10286997"/>
                </a:lnTo>
                <a:close/>
              </a:path>
            </a:pathLst>
          </a:custGeom>
          <a:solidFill>
            <a:srgbClr val="1C37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81451" y="1371666"/>
            <a:ext cx="5525096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2350288"/>
            <a:ext cx="16256000" cy="6539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1C378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veri.com/olceklenebilirlik/hazelcast-veri-dagitim-sanati" TargetMode="External"/><Relationship Id="rId7" Type="http://schemas.openxmlformats.org/officeDocument/2006/relationships/hyperlink" Target="https://www.google.com/url?sa=i&amp;url=https%3A%2F%2Fmediatrend.mediamarkt.com.tr%2Fcep-telefonu-sinyal-gucunu-artirma-yollari%2F&amp;psig=AOvVaw3x-bEIuFLVm3p3mcGuPFGn&amp;ust=1676707545907000&amp;source=images&amp;cd=vfe&amp;ved=0CBEQjRxqFwoTCPD5wL6MnP0CFQAAAAAdAAAAABAE" TargetMode="External"/><Relationship Id="rId2" Type="http://schemas.openxmlformats.org/officeDocument/2006/relationships/hyperlink" Target="https://www.gtech.com.tr/oracle-veritabani-nedi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ialogic.com/glossary/online-charging-system-ocs" TargetMode="External"/><Relationship Id="rId5" Type="http://schemas.openxmlformats.org/officeDocument/2006/relationships/hyperlink" Target="https://docs.voltdb.com/" TargetMode="External"/><Relationship Id="rId4" Type="http://schemas.openxmlformats.org/officeDocument/2006/relationships/hyperlink" Target="https://kafka.apache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7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1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0" Type="http://schemas.openxmlformats.org/officeDocument/2006/relationships/image" Target="../media/image1.png"/><Relationship Id="rId4" Type="http://schemas.openxmlformats.org/officeDocument/2006/relationships/customXml" Target="../ink/ink1.xml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.png"/><Relationship Id="rId5" Type="http://schemas.openxmlformats.org/officeDocument/2006/relationships/customXml" Target="../ink/ink3.xml"/><Relationship Id="rId10" Type="http://schemas.openxmlformats.org/officeDocument/2006/relationships/image" Target="../media/image39.png"/><Relationship Id="rId4" Type="http://schemas.openxmlformats.org/officeDocument/2006/relationships/image" Target="../media/image7.png"/><Relationship Id="rId9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18440400" cy="10287000"/>
            <a:chOff x="97198" y="28161"/>
            <a:chExt cx="18088262" cy="10287000"/>
          </a:xfrm>
        </p:grpSpPr>
        <p:sp>
          <p:nvSpPr>
            <p:cNvPr id="4" name="object 4"/>
            <p:cNvSpPr/>
            <p:nvPr/>
          </p:nvSpPr>
          <p:spPr>
            <a:xfrm>
              <a:off x="10795330" y="28161"/>
              <a:ext cx="7390130" cy="10287000"/>
            </a:xfrm>
            <a:custGeom>
              <a:avLst/>
              <a:gdLst/>
              <a:ahLst/>
              <a:cxnLst/>
              <a:rect l="l" t="t" r="r" b="b"/>
              <a:pathLst>
                <a:path w="7390130" h="10287000">
                  <a:moveTo>
                    <a:pt x="0" y="10287000"/>
                  </a:moveTo>
                  <a:lnTo>
                    <a:pt x="4788276" y="0"/>
                  </a:lnTo>
                  <a:lnTo>
                    <a:pt x="7389299" y="0"/>
                  </a:lnTo>
                  <a:lnTo>
                    <a:pt x="7389634" y="155"/>
                  </a:lnTo>
                  <a:lnTo>
                    <a:pt x="7389634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198" y="28161"/>
              <a:ext cx="1904999" cy="105727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285779" y="9415453"/>
            <a:ext cx="561975" cy="647065"/>
          </a:xfrm>
          <a:custGeom>
            <a:avLst/>
            <a:gdLst/>
            <a:ahLst/>
            <a:cxnLst/>
            <a:rect l="l" t="t" r="r" b="b"/>
            <a:pathLst>
              <a:path w="561975" h="647065">
                <a:moveTo>
                  <a:pt x="391922" y="359676"/>
                </a:moveTo>
                <a:lnTo>
                  <a:pt x="363740" y="341718"/>
                </a:lnTo>
                <a:lnTo>
                  <a:pt x="280758" y="394449"/>
                </a:lnTo>
                <a:lnTo>
                  <a:pt x="0" y="215620"/>
                </a:lnTo>
                <a:lnTo>
                  <a:pt x="0" y="251752"/>
                </a:lnTo>
                <a:lnTo>
                  <a:pt x="280758" y="430568"/>
                </a:lnTo>
                <a:lnTo>
                  <a:pt x="391922" y="359676"/>
                </a:lnTo>
                <a:close/>
              </a:path>
              <a:path w="561975" h="647065">
                <a:moveTo>
                  <a:pt x="448538" y="395579"/>
                </a:moveTo>
                <a:lnTo>
                  <a:pt x="420344" y="377621"/>
                </a:lnTo>
                <a:lnTo>
                  <a:pt x="280758" y="466686"/>
                </a:lnTo>
                <a:lnTo>
                  <a:pt x="280758" y="466471"/>
                </a:lnTo>
                <a:lnTo>
                  <a:pt x="0" y="287655"/>
                </a:lnTo>
                <a:lnTo>
                  <a:pt x="0" y="323773"/>
                </a:lnTo>
                <a:lnTo>
                  <a:pt x="280758" y="502589"/>
                </a:lnTo>
                <a:lnTo>
                  <a:pt x="448538" y="395579"/>
                </a:lnTo>
                <a:close/>
              </a:path>
              <a:path w="561975" h="647065">
                <a:moveTo>
                  <a:pt x="505371" y="431711"/>
                </a:moveTo>
                <a:lnTo>
                  <a:pt x="476948" y="413524"/>
                </a:lnTo>
                <a:lnTo>
                  <a:pt x="280758" y="538721"/>
                </a:lnTo>
                <a:lnTo>
                  <a:pt x="280758" y="538492"/>
                </a:lnTo>
                <a:lnTo>
                  <a:pt x="0" y="359676"/>
                </a:lnTo>
                <a:lnTo>
                  <a:pt x="0" y="395808"/>
                </a:lnTo>
                <a:lnTo>
                  <a:pt x="280758" y="574624"/>
                </a:lnTo>
                <a:lnTo>
                  <a:pt x="505371" y="431711"/>
                </a:lnTo>
                <a:close/>
              </a:path>
              <a:path w="561975" h="647065">
                <a:moveTo>
                  <a:pt x="561975" y="467601"/>
                </a:moveTo>
                <a:lnTo>
                  <a:pt x="533552" y="449656"/>
                </a:lnTo>
                <a:lnTo>
                  <a:pt x="280758" y="610755"/>
                </a:lnTo>
                <a:lnTo>
                  <a:pt x="0" y="431939"/>
                </a:lnTo>
                <a:lnTo>
                  <a:pt x="0" y="467829"/>
                </a:lnTo>
                <a:lnTo>
                  <a:pt x="280758" y="646658"/>
                </a:lnTo>
                <a:lnTo>
                  <a:pt x="561975" y="467601"/>
                </a:lnTo>
                <a:close/>
              </a:path>
              <a:path w="561975" h="647065">
                <a:moveTo>
                  <a:pt x="561975" y="394893"/>
                </a:moveTo>
                <a:lnTo>
                  <a:pt x="281216" y="216077"/>
                </a:lnTo>
                <a:lnTo>
                  <a:pt x="169811" y="286969"/>
                </a:lnTo>
                <a:lnTo>
                  <a:pt x="198234" y="304914"/>
                </a:lnTo>
                <a:lnTo>
                  <a:pt x="281216" y="252209"/>
                </a:lnTo>
                <a:lnTo>
                  <a:pt x="561975" y="431025"/>
                </a:lnTo>
                <a:lnTo>
                  <a:pt x="561975" y="394893"/>
                </a:lnTo>
                <a:close/>
              </a:path>
              <a:path w="561975" h="647065">
                <a:moveTo>
                  <a:pt x="561975" y="322872"/>
                </a:moveTo>
                <a:lnTo>
                  <a:pt x="281216" y="144043"/>
                </a:lnTo>
                <a:lnTo>
                  <a:pt x="113207" y="251066"/>
                </a:lnTo>
                <a:lnTo>
                  <a:pt x="141630" y="269011"/>
                </a:lnTo>
                <a:lnTo>
                  <a:pt x="281216" y="179946"/>
                </a:lnTo>
                <a:lnTo>
                  <a:pt x="281216" y="180174"/>
                </a:lnTo>
                <a:lnTo>
                  <a:pt x="561975" y="358990"/>
                </a:lnTo>
                <a:lnTo>
                  <a:pt x="561975" y="322872"/>
                </a:lnTo>
                <a:close/>
              </a:path>
              <a:path w="561975" h="647065">
                <a:moveTo>
                  <a:pt x="561975" y="250837"/>
                </a:moveTo>
                <a:lnTo>
                  <a:pt x="281216" y="72021"/>
                </a:lnTo>
                <a:lnTo>
                  <a:pt x="56603" y="214947"/>
                </a:lnTo>
                <a:lnTo>
                  <a:pt x="84797" y="233121"/>
                </a:lnTo>
                <a:lnTo>
                  <a:pt x="281216" y="107924"/>
                </a:lnTo>
                <a:lnTo>
                  <a:pt x="281216" y="108153"/>
                </a:lnTo>
                <a:lnTo>
                  <a:pt x="561975" y="286969"/>
                </a:lnTo>
                <a:lnTo>
                  <a:pt x="561975" y="250837"/>
                </a:lnTo>
                <a:close/>
              </a:path>
              <a:path w="561975" h="647065">
                <a:moveTo>
                  <a:pt x="561975" y="178816"/>
                </a:moveTo>
                <a:lnTo>
                  <a:pt x="281216" y="0"/>
                </a:lnTo>
                <a:lnTo>
                  <a:pt x="0" y="179044"/>
                </a:lnTo>
                <a:lnTo>
                  <a:pt x="28181" y="196989"/>
                </a:lnTo>
                <a:lnTo>
                  <a:pt x="281216" y="35902"/>
                </a:lnTo>
                <a:lnTo>
                  <a:pt x="561975" y="214718"/>
                </a:lnTo>
                <a:lnTo>
                  <a:pt x="561975" y="178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1437" y="9385608"/>
            <a:ext cx="7941309" cy="67691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12700" marR="5080">
              <a:lnSpc>
                <a:spcPts val="2550"/>
              </a:lnSpc>
              <a:spcBef>
                <a:spcPts val="209"/>
              </a:spcBef>
            </a:pPr>
            <a:r>
              <a:rPr sz="2150" spc="85" dirty="0">
                <a:latin typeface="Trebuchet MS"/>
                <a:cs typeface="Trebuchet MS"/>
              </a:rPr>
              <a:t>BTK</a:t>
            </a:r>
            <a:r>
              <a:rPr sz="2150" spc="-120" dirty="0">
                <a:latin typeface="Trebuchet MS"/>
                <a:cs typeface="Trebuchet MS"/>
              </a:rPr>
              <a:t> </a:t>
            </a:r>
            <a:r>
              <a:rPr sz="2150" spc="50" dirty="0">
                <a:latin typeface="Trebuchet MS"/>
                <a:cs typeface="Trebuchet MS"/>
              </a:rPr>
              <a:t>Akademi</a:t>
            </a:r>
            <a:r>
              <a:rPr sz="2150" spc="-120" dirty="0">
                <a:latin typeface="Trebuchet MS"/>
                <a:cs typeface="Trebuchet MS"/>
              </a:rPr>
              <a:t> </a:t>
            </a:r>
            <a:r>
              <a:rPr sz="2150" spc="-30" dirty="0">
                <a:latin typeface="Trebuchet MS"/>
                <a:cs typeface="Trebuchet MS"/>
              </a:rPr>
              <a:t>&amp;</a:t>
            </a:r>
            <a:r>
              <a:rPr sz="2150" spc="-120" dirty="0">
                <a:latin typeface="Trebuchet MS"/>
                <a:cs typeface="Trebuchet MS"/>
              </a:rPr>
              <a:t> </a:t>
            </a:r>
            <a:r>
              <a:rPr sz="2150" spc="-25" dirty="0">
                <a:latin typeface="Trebuchet MS"/>
                <a:cs typeface="Trebuchet MS"/>
              </a:rPr>
              <a:t>i2i</a:t>
            </a:r>
            <a:r>
              <a:rPr sz="2150" spc="-120" dirty="0">
                <a:latin typeface="Trebuchet MS"/>
                <a:cs typeface="Trebuchet MS"/>
              </a:rPr>
              <a:t> </a:t>
            </a:r>
            <a:r>
              <a:rPr sz="2150" spc="140" dirty="0">
                <a:latin typeface="Trebuchet MS"/>
                <a:cs typeface="Trebuchet MS"/>
              </a:rPr>
              <a:t>Systems</a:t>
            </a:r>
            <a:r>
              <a:rPr sz="2150" spc="-120" dirty="0">
                <a:latin typeface="Trebuchet MS"/>
                <a:cs typeface="Trebuchet MS"/>
              </a:rPr>
              <a:t> </a:t>
            </a:r>
            <a:r>
              <a:rPr sz="2150" spc="45" dirty="0">
                <a:latin typeface="Trebuchet MS"/>
                <a:cs typeface="Trebuchet MS"/>
              </a:rPr>
              <a:t>Enterprise</a:t>
            </a:r>
            <a:r>
              <a:rPr sz="2150" spc="-120" dirty="0">
                <a:latin typeface="Trebuchet MS"/>
                <a:cs typeface="Trebuchet MS"/>
              </a:rPr>
              <a:t> </a:t>
            </a:r>
            <a:r>
              <a:rPr sz="2150" spc="55" dirty="0">
                <a:latin typeface="Trebuchet MS"/>
                <a:cs typeface="Trebuchet MS"/>
              </a:rPr>
              <a:t>Development</a:t>
            </a:r>
            <a:r>
              <a:rPr sz="2150" spc="-120" dirty="0">
                <a:latin typeface="Trebuchet MS"/>
                <a:cs typeface="Trebuchet MS"/>
              </a:rPr>
              <a:t> </a:t>
            </a:r>
            <a:r>
              <a:rPr sz="2150" spc="55" dirty="0">
                <a:latin typeface="Trebuchet MS"/>
                <a:cs typeface="Trebuchet MS"/>
              </a:rPr>
              <a:t>Workshop </a:t>
            </a:r>
            <a:r>
              <a:rPr sz="2150" spc="-630" dirty="0">
                <a:latin typeface="Trebuchet MS"/>
                <a:cs typeface="Trebuchet MS"/>
              </a:rPr>
              <a:t> </a:t>
            </a:r>
            <a:r>
              <a:rPr sz="2150" spc="15" dirty="0">
                <a:latin typeface="Trebuchet MS"/>
                <a:cs typeface="Trebuchet MS"/>
              </a:rPr>
              <a:t>Project</a:t>
            </a:r>
            <a:r>
              <a:rPr sz="2150" spc="-130" dirty="0">
                <a:latin typeface="Trebuchet MS"/>
                <a:cs typeface="Trebuchet MS"/>
              </a:rPr>
              <a:t> </a:t>
            </a:r>
            <a:r>
              <a:rPr sz="2150" spc="30" dirty="0">
                <a:latin typeface="Trebuchet MS"/>
                <a:cs typeface="Trebuchet MS"/>
              </a:rPr>
              <a:t>with</a:t>
            </a:r>
            <a:r>
              <a:rPr sz="2150" spc="-125" dirty="0">
                <a:latin typeface="Trebuchet MS"/>
                <a:cs typeface="Trebuchet MS"/>
              </a:rPr>
              <a:t> </a:t>
            </a:r>
            <a:r>
              <a:rPr sz="2150" spc="45" dirty="0">
                <a:latin typeface="Trebuchet MS"/>
                <a:cs typeface="Trebuchet MS"/>
              </a:rPr>
              <a:t>Current</a:t>
            </a:r>
            <a:r>
              <a:rPr sz="2150" spc="-125" dirty="0">
                <a:latin typeface="Trebuchet MS"/>
                <a:cs typeface="Trebuchet MS"/>
              </a:rPr>
              <a:t> </a:t>
            </a:r>
            <a:r>
              <a:rPr sz="2150" spc="140" dirty="0">
                <a:latin typeface="Trebuchet MS"/>
                <a:cs typeface="Trebuchet MS"/>
              </a:rPr>
              <a:t>Java</a:t>
            </a:r>
            <a:r>
              <a:rPr sz="2150" spc="-125" dirty="0">
                <a:latin typeface="Trebuchet MS"/>
                <a:cs typeface="Trebuchet MS"/>
              </a:rPr>
              <a:t> </a:t>
            </a:r>
            <a:r>
              <a:rPr sz="2150" spc="40" dirty="0">
                <a:latin typeface="Trebuchet MS"/>
                <a:cs typeface="Trebuchet MS"/>
              </a:rPr>
              <a:t>Technologies.</a:t>
            </a:r>
            <a:endParaRPr sz="215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7754" y="2223058"/>
            <a:ext cx="6874329" cy="6296596"/>
          </a:xfrm>
          <a:prstGeom prst="rect">
            <a:avLst/>
          </a:prstGeom>
        </p:spPr>
        <p:txBody>
          <a:bodyPr vert="horz" wrap="square" lIns="0" tIns="368935" rIns="0" bIns="0" rtlCol="0">
            <a:spAutoFit/>
          </a:bodyPr>
          <a:lstStyle/>
          <a:p>
            <a:pPr marL="12700" marR="5080">
              <a:lnSpc>
                <a:spcPct val="79400"/>
              </a:lnSpc>
              <a:spcBef>
                <a:spcPts val="2905"/>
              </a:spcBef>
            </a:pPr>
            <a:r>
              <a:rPr lang="tr-TR" sz="11250" b="1" spc="-905" dirty="0">
                <a:solidFill>
                  <a:srgbClr val="000000"/>
                </a:solidFill>
                <a:latin typeface="Verdana"/>
                <a:cs typeface="Verdana"/>
              </a:rPr>
              <a:t>SUNCELL</a:t>
            </a:r>
            <a:r>
              <a:rPr sz="11250" b="1" spc="-905" dirty="0">
                <a:solidFill>
                  <a:srgbClr val="000000"/>
                </a:solidFill>
                <a:latin typeface="Verdana"/>
                <a:cs typeface="Verdana"/>
              </a:rPr>
              <a:t>, </a:t>
            </a:r>
            <a:r>
              <a:rPr sz="11250" b="1" spc="-9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1250" b="1" spc="-38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11250" b="1" spc="-1125" dirty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sz="11250" b="1" spc="-730" dirty="0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sz="11250" b="1" spc="-54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11250" b="1" spc="-835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11250" b="1" spc="-1005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11250" b="1" spc="-110" dirty="0">
                <a:solidFill>
                  <a:srgbClr val="000000"/>
                </a:solidFill>
                <a:latin typeface="Verdana"/>
                <a:cs typeface="Verdana"/>
              </a:rPr>
              <a:t>d  </a:t>
            </a:r>
            <a:br>
              <a:rPr lang="tr-TR" sz="11250" b="1" spc="-110" dirty="0">
                <a:solidFill>
                  <a:srgbClr val="000000"/>
                </a:solidFill>
                <a:latin typeface="Verdana"/>
                <a:cs typeface="Verdana"/>
              </a:rPr>
            </a:br>
            <a:r>
              <a:rPr sz="11250" b="1" spc="-310" dirty="0">
                <a:solidFill>
                  <a:srgbClr val="000000"/>
                </a:solidFill>
                <a:latin typeface="Verdana"/>
                <a:cs typeface="Verdana"/>
              </a:rPr>
              <a:t>&amp;</a:t>
            </a:r>
            <a:r>
              <a:rPr sz="11250" b="1" spc="-18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1250" b="1" spc="-465" dirty="0">
                <a:solidFill>
                  <a:srgbClr val="000000"/>
                </a:solidFill>
                <a:latin typeface="Verdana"/>
                <a:cs typeface="Verdana"/>
              </a:rPr>
              <a:t>w</a:t>
            </a:r>
            <a:r>
              <a:rPr sz="11250" b="1" spc="-1240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11250" b="1" spc="-730" dirty="0">
                <a:solidFill>
                  <a:srgbClr val="000000"/>
                </a:solidFill>
                <a:latin typeface="Verdana"/>
                <a:cs typeface="Verdana"/>
              </a:rPr>
              <a:t>b</a:t>
            </a:r>
            <a:endParaRPr sz="112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535"/>
              </a:spcBef>
            </a:pPr>
            <a:r>
              <a:rPr lang="tr-TR" sz="3250" spc="100" dirty="0">
                <a:solidFill>
                  <a:srgbClr val="000000"/>
                </a:solidFill>
              </a:rPr>
              <a:t>HAMZA USLU</a:t>
            </a:r>
            <a:br>
              <a:rPr lang="tr-TR" sz="3250" spc="100" dirty="0">
                <a:solidFill>
                  <a:srgbClr val="000000"/>
                </a:solidFill>
              </a:rPr>
            </a:br>
            <a:r>
              <a:rPr sz="3250" spc="100" dirty="0">
                <a:solidFill>
                  <a:srgbClr val="000000"/>
                </a:solidFill>
              </a:rPr>
              <a:t>1</a:t>
            </a:r>
            <a:r>
              <a:rPr lang="tr-TR" sz="3250" spc="100" dirty="0">
                <a:solidFill>
                  <a:srgbClr val="000000"/>
                </a:solidFill>
              </a:rPr>
              <a:t>7</a:t>
            </a:r>
            <a:r>
              <a:rPr sz="3250" spc="100" dirty="0">
                <a:solidFill>
                  <a:srgbClr val="000000"/>
                </a:solidFill>
              </a:rPr>
              <a:t>/0</a:t>
            </a:r>
            <a:r>
              <a:rPr lang="tr-TR" sz="3250" spc="100" dirty="0">
                <a:solidFill>
                  <a:srgbClr val="000000"/>
                </a:solidFill>
              </a:rPr>
              <a:t>2</a:t>
            </a:r>
            <a:r>
              <a:rPr sz="3250" spc="100" dirty="0">
                <a:solidFill>
                  <a:srgbClr val="000000"/>
                </a:solidFill>
              </a:rPr>
              <a:t>/202</a:t>
            </a:r>
            <a:r>
              <a:rPr lang="tr-TR" sz="3250" spc="100" dirty="0">
                <a:solidFill>
                  <a:srgbClr val="000000"/>
                </a:solidFill>
              </a:rPr>
              <a:t>3</a:t>
            </a:r>
            <a:br>
              <a:rPr lang="tr-TR" sz="3250" spc="100" dirty="0">
                <a:solidFill>
                  <a:srgbClr val="000000"/>
                </a:solidFill>
              </a:rPr>
            </a:br>
            <a:endParaRPr sz="3250" dirty="0"/>
          </a:p>
        </p:txBody>
      </p:sp>
      <p:grpSp>
        <p:nvGrpSpPr>
          <p:cNvPr id="9" name="object 9"/>
          <p:cNvGrpSpPr/>
          <p:nvPr/>
        </p:nvGrpSpPr>
        <p:grpSpPr>
          <a:xfrm>
            <a:off x="8840476" y="1030370"/>
            <a:ext cx="6667499" cy="8809451"/>
            <a:chOff x="8840478" y="1028584"/>
            <a:chExt cx="6667499" cy="8809451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40478" y="8561936"/>
              <a:ext cx="6667499" cy="12760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272648" y="1091876"/>
              <a:ext cx="5776595" cy="7789992"/>
            </a:xfrm>
            <a:custGeom>
              <a:avLst/>
              <a:gdLst/>
              <a:ahLst/>
              <a:cxnLst/>
              <a:rect l="l" t="t" r="r" b="b"/>
              <a:pathLst>
                <a:path w="5776594" h="8050530">
                  <a:moveTo>
                    <a:pt x="5431839" y="8050233"/>
                  </a:moveTo>
                  <a:lnTo>
                    <a:pt x="344220" y="8050233"/>
                  </a:lnTo>
                  <a:lnTo>
                    <a:pt x="297643" y="8047108"/>
                  </a:lnTo>
                  <a:lnTo>
                    <a:pt x="252929" y="8038000"/>
                  </a:lnTo>
                  <a:lnTo>
                    <a:pt x="210497" y="8023310"/>
                  </a:lnTo>
                  <a:lnTo>
                    <a:pt x="170761" y="8003436"/>
                  </a:lnTo>
                  <a:lnTo>
                    <a:pt x="134141" y="7978781"/>
                  </a:lnTo>
                  <a:lnTo>
                    <a:pt x="101050" y="7949744"/>
                  </a:lnTo>
                  <a:lnTo>
                    <a:pt x="71908" y="7916725"/>
                  </a:lnTo>
                  <a:lnTo>
                    <a:pt x="47130" y="7880125"/>
                  </a:lnTo>
                  <a:lnTo>
                    <a:pt x="27132" y="7840345"/>
                  </a:lnTo>
                  <a:lnTo>
                    <a:pt x="12333" y="7797784"/>
                  </a:lnTo>
                  <a:lnTo>
                    <a:pt x="3147" y="7752843"/>
                  </a:lnTo>
                  <a:lnTo>
                    <a:pt x="0" y="7706021"/>
                  </a:lnTo>
                  <a:lnTo>
                    <a:pt x="0" y="344211"/>
                  </a:lnTo>
                  <a:lnTo>
                    <a:pt x="3147" y="297389"/>
                  </a:lnTo>
                  <a:lnTo>
                    <a:pt x="12333" y="252449"/>
                  </a:lnTo>
                  <a:lnTo>
                    <a:pt x="27132" y="209888"/>
                  </a:lnTo>
                  <a:lnTo>
                    <a:pt x="47130" y="170107"/>
                  </a:lnTo>
                  <a:lnTo>
                    <a:pt x="71908" y="133508"/>
                  </a:lnTo>
                  <a:lnTo>
                    <a:pt x="101050" y="100489"/>
                  </a:lnTo>
                  <a:lnTo>
                    <a:pt x="134141" y="71452"/>
                  </a:lnTo>
                  <a:lnTo>
                    <a:pt x="170761" y="46797"/>
                  </a:lnTo>
                  <a:lnTo>
                    <a:pt x="210497" y="26923"/>
                  </a:lnTo>
                  <a:lnTo>
                    <a:pt x="252929" y="12233"/>
                  </a:lnTo>
                  <a:lnTo>
                    <a:pt x="297643" y="3124"/>
                  </a:lnTo>
                  <a:lnTo>
                    <a:pt x="344220" y="0"/>
                  </a:lnTo>
                  <a:lnTo>
                    <a:pt x="5431839" y="0"/>
                  </a:lnTo>
                  <a:lnTo>
                    <a:pt x="5478748" y="3125"/>
                  </a:lnTo>
                  <a:lnTo>
                    <a:pt x="5523678" y="12233"/>
                  </a:lnTo>
                  <a:lnTo>
                    <a:pt x="5566229" y="26924"/>
                  </a:lnTo>
                  <a:lnTo>
                    <a:pt x="5605999" y="46797"/>
                  </a:lnTo>
                  <a:lnTo>
                    <a:pt x="5642590" y="71452"/>
                  </a:lnTo>
                  <a:lnTo>
                    <a:pt x="5675601" y="100490"/>
                  </a:lnTo>
                  <a:lnTo>
                    <a:pt x="5704631" y="133508"/>
                  </a:lnTo>
                  <a:lnTo>
                    <a:pt x="5729280" y="170108"/>
                  </a:lnTo>
                  <a:lnTo>
                    <a:pt x="5749149" y="209888"/>
                  </a:lnTo>
                  <a:lnTo>
                    <a:pt x="5763836" y="252449"/>
                  </a:lnTo>
                  <a:lnTo>
                    <a:pt x="5766768" y="266919"/>
                  </a:lnTo>
                  <a:lnTo>
                    <a:pt x="399486" y="266919"/>
                  </a:lnTo>
                  <a:lnTo>
                    <a:pt x="350438" y="276889"/>
                  </a:lnTo>
                  <a:lnTo>
                    <a:pt x="310271" y="304035"/>
                  </a:lnTo>
                  <a:lnTo>
                    <a:pt x="283132" y="344211"/>
                  </a:lnTo>
                  <a:lnTo>
                    <a:pt x="273164" y="393272"/>
                  </a:lnTo>
                  <a:lnTo>
                    <a:pt x="273164" y="7656961"/>
                  </a:lnTo>
                  <a:lnTo>
                    <a:pt x="283132" y="7706021"/>
                  </a:lnTo>
                  <a:lnTo>
                    <a:pt x="310271" y="7746197"/>
                  </a:lnTo>
                  <a:lnTo>
                    <a:pt x="350438" y="7773343"/>
                  </a:lnTo>
                  <a:lnTo>
                    <a:pt x="399486" y="7783313"/>
                  </a:lnTo>
                  <a:lnTo>
                    <a:pt x="5766671" y="7783313"/>
                  </a:lnTo>
                  <a:lnTo>
                    <a:pt x="5763836" y="7797236"/>
                  </a:lnTo>
                  <a:lnTo>
                    <a:pt x="5749149" y="7839679"/>
                  </a:lnTo>
                  <a:lnTo>
                    <a:pt x="5729280" y="7879424"/>
                  </a:lnTo>
                  <a:lnTo>
                    <a:pt x="5704631" y="7916054"/>
                  </a:lnTo>
                  <a:lnTo>
                    <a:pt x="5675601" y="7949152"/>
                  </a:lnTo>
                  <a:lnTo>
                    <a:pt x="5642590" y="7978301"/>
                  </a:lnTo>
                  <a:lnTo>
                    <a:pt x="5605999" y="8003085"/>
                  </a:lnTo>
                  <a:lnTo>
                    <a:pt x="5566229" y="8023087"/>
                  </a:lnTo>
                  <a:lnTo>
                    <a:pt x="5523678" y="8037891"/>
                  </a:lnTo>
                  <a:lnTo>
                    <a:pt x="5478748" y="8047078"/>
                  </a:lnTo>
                  <a:lnTo>
                    <a:pt x="5431839" y="8050233"/>
                  </a:lnTo>
                  <a:close/>
                </a:path>
                <a:path w="5776594" h="8050530">
                  <a:moveTo>
                    <a:pt x="5766671" y="7783313"/>
                  </a:moveTo>
                  <a:lnTo>
                    <a:pt x="5376573" y="7783313"/>
                  </a:lnTo>
                  <a:lnTo>
                    <a:pt x="5425621" y="7773343"/>
                  </a:lnTo>
                  <a:lnTo>
                    <a:pt x="5465788" y="7746197"/>
                  </a:lnTo>
                  <a:lnTo>
                    <a:pt x="5492927" y="7706021"/>
                  </a:lnTo>
                  <a:lnTo>
                    <a:pt x="5502895" y="7656961"/>
                  </a:lnTo>
                  <a:lnTo>
                    <a:pt x="5504474" y="7656961"/>
                  </a:lnTo>
                  <a:lnTo>
                    <a:pt x="5504474" y="393272"/>
                  </a:lnTo>
                  <a:lnTo>
                    <a:pt x="5494506" y="344211"/>
                  </a:lnTo>
                  <a:lnTo>
                    <a:pt x="5467367" y="304035"/>
                  </a:lnTo>
                  <a:lnTo>
                    <a:pt x="5427200" y="276889"/>
                  </a:lnTo>
                  <a:lnTo>
                    <a:pt x="5378152" y="266919"/>
                  </a:lnTo>
                  <a:lnTo>
                    <a:pt x="5766768" y="266919"/>
                  </a:lnTo>
                  <a:lnTo>
                    <a:pt x="5772942" y="297390"/>
                  </a:lnTo>
                  <a:lnTo>
                    <a:pt x="5776060" y="344211"/>
                  </a:lnTo>
                  <a:lnTo>
                    <a:pt x="5776060" y="7706021"/>
                  </a:lnTo>
                  <a:lnTo>
                    <a:pt x="5772942" y="7752512"/>
                  </a:lnTo>
                  <a:lnTo>
                    <a:pt x="5766671" y="77833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26851" y="1049232"/>
              <a:ext cx="5864860" cy="8138795"/>
            </a:xfrm>
            <a:custGeom>
              <a:avLst/>
              <a:gdLst/>
              <a:ahLst/>
              <a:cxnLst/>
              <a:rect l="l" t="t" r="r" b="b"/>
              <a:pathLst>
                <a:path w="5864859" h="8138795">
                  <a:moveTo>
                    <a:pt x="5465005" y="8138680"/>
                  </a:moveTo>
                  <a:lnTo>
                    <a:pt x="399493" y="8138680"/>
                  </a:lnTo>
                  <a:lnTo>
                    <a:pt x="352824" y="8135998"/>
                  </a:lnTo>
                  <a:lnTo>
                    <a:pt x="307757" y="8128149"/>
                  </a:lnTo>
                  <a:lnTo>
                    <a:pt x="264590" y="8115431"/>
                  </a:lnTo>
                  <a:lnTo>
                    <a:pt x="223618" y="8098140"/>
                  </a:lnTo>
                  <a:lnTo>
                    <a:pt x="185139" y="8076574"/>
                  </a:lnTo>
                  <a:lnTo>
                    <a:pt x="149450" y="8051030"/>
                  </a:lnTo>
                  <a:lnTo>
                    <a:pt x="116847" y="8021804"/>
                  </a:lnTo>
                  <a:lnTo>
                    <a:pt x="87628" y="7989194"/>
                  </a:lnTo>
                  <a:lnTo>
                    <a:pt x="62090" y="7953496"/>
                  </a:lnTo>
                  <a:lnTo>
                    <a:pt x="40529" y="7915008"/>
                  </a:lnTo>
                  <a:lnTo>
                    <a:pt x="23243" y="7874026"/>
                  </a:lnTo>
                  <a:lnTo>
                    <a:pt x="10528" y="7830848"/>
                  </a:lnTo>
                  <a:lnTo>
                    <a:pt x="2681" y="7785770"/>
                  </a:lnTo>
                  <a:lnTo>
                    <a:pt x="0" y="7739090"/>
                  </a:lnTo>
                  <a:lnTo>
                    <a:pt x="0" y="401168"/>
                  </a:lnTo>
                  <a:lnTo>
                    <a:pt x="2681" y="354466"/>
                  </a:lnTo>
                  <a:lnTo>
                    <a:pt x="10528" y="309324"/>
                  </a:lnTo>
                  <a:lnTo>
                    <a:pt x="23243" y="266047"/>
                  </a:lnTo>
                  <a:lnTo>
                    <a:pt x="40529" y="224938"/>
                  </a:lnTo>
                  <a:lnTo>
                    <a:pt x="62090" y="186303"/>
                  </a:lnTo>
                  <a:lnTo>
                    <a:pt x="87628" y="150444"/>
                  </a:lnTo>
                  <a:lnTo>
                    <a:pt x="116847" y="117665"/>
                  </a:lnTo>
                  <a:lnTo>
                    <a:pt x="149450" y="88271"/>
                  </a:lnTo>
                  <a:lnTo>
                    <a:pt x="185139" y="62566"/>
                  </a:lnTo>
                  <a:lnTo>
                    <a:pt x="223618" y="40852"/>
                  </a:lnTo>
                  <a:lnTo>
                    <a:pt x="264590" y="23435"/>
                  </a:lnTo>
                  <a:lnTo>
                    <a:pt x="307757" y="10618"/>
                  </a:lnTo>
                  <a:lnTo>
                    <a:pt x="352824" y="2705"/>
                  </a:lnTo>
                  <a:lnTo>
                    <a:pt x="399493" y="0"/>
                  </a:lnTo>
                  <a:lnTo>
                    <a:pt x="5465005" y="0"/>
                  </a:lnTo>
                  <a:lnTo>
                    <a:pt x="5511673" y="2705"/>
                  </a:lnTo>
                  <a:lnTo>
                    <a:pt x="5556740" y="10618"/>
                  </a:lnTo>
                  <a:lnTo>
                    <a:pt x="5599908" y="23435"/>
                  </a:lnTo>
                  <a:lnTo>
                    <a:pt x="5640880" y="40852"/>
                  </a:lnTo>
                  <a:lnTo>
                    <a:pt x="5649650" y="45802"/>
                  </a:lnTo>
                  <a:lnTo>
                    <a:pt x="5465005" y="45802"/>
                  </a:lnTo>
                  <a:lnTo>
                    <a:pt x="399493" y="45802"/>
                  </a:lnTo>
                  <a:lnTo>
                    <a:pt x="351371" y="49054"/>
                  </a:lnTo>
                  <a:lnTo>
                    <a:pt x="305190" y="58525"/>
                  </a:lnTo>
                  <a:lnTo>
                    <a:pt x="261377" y="73787"/>
                  </a:lnTo>
                  <a:lnTo>
                    <a:pt x="220361" y="94413"/>
                  </a:lnTo>
                  <a:lnTo>
                    <a:pt x="182569" y="119974"/>
                  </a:lnTo>
                  <a:lnTo>
                    <a:pt x="148428" y="150043"/>
                  </a:lnTo>
                  <a:lnTo>
                    <a:pt x="118366" y="184192"/>
                  </a:lnTo>
                  <a:lnTo>
                    <a:pt x="92811" y="221994"/>
                  </a:lnTo>
                  <a:lnTo>
                    <a:pt x="72191" y="263020"/>
                  </a:lnTo>
                  <a:lnTo>
                    <a:pt x="56932" y="306843"/>
                  </a:lnTo>
                  <a:lnTo>
                    <a:pt x="47464" y="353035"/>
                  </a:lnTo>
                  <a:lnTo>
                    <a:pt x="44212" y="401168"/>
                  </a:lnTo>
                  <a:lnTo>
                    <a:pt x="44212" y="7739090"/>
                  </a:lnTo>
                  <a:lnTo>
                    <a:pt x="47463" y="7787224"/>
                  </a:lnTo>
                  <a:lnTo>
                    <a:pt x="56932" y="7833416"/>
                  </a:lnTo>
                  <a:lnTo>
                    <a:pt x="72191" y="7877239"/>
                  </a:lnTo>
                  <a:lnTo>
                    <a:pt x="92811" y="7918265"/>
                  </a:lnTo>
                  <a:lnTo>
                    <a:pt x="118366" y="7956067"/>
                  </a:lnTo>
                  <a:lnTo>
                    <a:pt x="148428" y="7990216"/>
                  </a:lnTo>
                  <a:lnTo>
                    <a:pt x="182569" y="8020285"/>
                  </a:lnTo>
                  <a:lnTo>
                    <a:pt x="220361" y="8045846"/>
                  </a:lnTo>
                  <a:lnTo>
                    <a:pt x="261377" y="8066472"/>
                  </a:lnTo>
                  <a:lnTo>
                    <a:pt x="305190" y="8081734"/>
                  </a:lnTo>
                  <a:lnTo>
                    <a:pt x="351371" y="8091205"/>
                  </a:lnTo>
                  <a:lnTo>
                    <a:pt x="399493" y="8094457"/>
                  </a:lnTo>
                  <a:lnTo>
                    <a:pt x="5647452" y="8094457"/>
                  </a:lnTo>
                  <a:lnTo>
                    <a:pt x="5640880" y="8098140"/>
                  </a:lnTo>
                  <a:lnTo>
                    <a:pt x="5599908" y="8115431"/>
                  </a:lnTo>
                  <a:lnTo>
                    <a:pt x="5556740" y="8128149"/>
                  </a:lnTo>
                  <a:lnTo>
                    <a:pt x="5511673" y="8135998"/>
                  </a:lnTo>
                  <a:lnTo>
                    <a:pt x="5465005" y="8138680"/>
                  </a:lnTo>
                  <a:close/>
                </a:path>
                <a:path w="5864859" h="8138795">
                  <a:moveTo>
                    <a:pt x="5647452" y="8094457"/>
                  </a:moveTo>
                  <a:lnTo>
                    <a:pt x="5465005" y="8094457"/>
                  </a:lnTo>
                  <a:lnTo>
                    <a:pt x="5513127" y="8091205"/>
                  </a:lnTo>
                  <a:lnTo>
                    <a:pt x="5559308" y="8081734"/>
                  </a:lnTo>
                  <a:lnTo>
                    <a:pt x="5603120" y="8066472"/>
                  </a:lnTo>
                  <a:lnTo>
                    <a:pt x="5644136" y="8045846"/>
                  </a:lnTo>
                  <a:lnTo>
                    <a:pt x="5681929" y="8020285"/>
                  </a:lnTo>
                  <a:lnTo>
                    <a:pt x="5716070" y="7990216"/>
                  </a:lnTo>
                  <a:lnTo>
                    <a:pt x="5746131" y="7956066"/>
                  </a:lnTo>
                  <a:lnTo>
                    <a:pt x="5771686" y="7918265"/>
                  </a:lnTo>
                  <a:lnTo>
                    <a:pt x="5792307" y="7877239"/>
                  </a:lnTo>
                  <a:lnTo>
                    <a:pt x="5807565" y="7833416"/>
                  </a:lnTo>
                  <a:lnTo>
                    <a:pt x="5817034" y="7787224"/>
                  </a:lnTo>
                  <a:lnTo>
                    <a:pt x="5820285" y="7739090"/>
                  </a:lnTo>
                  <a:lnTo>
                    <a:pt x="5820285" y="401168"/>
                  </a:lnTo>
                  <a:lnTo>
                    <a:pt x="5817034" y="353035"/>
                  </a:lnTo>
                  <a:lnTo>
                    <a:pt x="5807565" y="306842"/>
                  </a:lnTo>
                  <a:lnTo>
                    <a:pt x="5792307" y="263019"/>
                  </a:lnTo>
                  <a:lnTo>
                    <a:pt x="5771686" y="221993"/>
                  </a:lnTo>
                  <a:lnTo>
                    <a:pt x="5746131" y="184192"/>
                  </a:lnTo>
                  <a:lnTo>
                    <a:pt x="5716070" y="150042"/>
                  </a:lnTo>
                  <a:lnTo>
                    <a:pt x="5681929" y="119973"/>
                  </a:lnTo>
                  <a:lnTo>
                    <a:pt x="5644136" y="94412"/>
                  </a:lnTo>
                  <a:lnTo>
                    <a:pt x="5603120" y="73787"/>
                  </a:lnTo>
                  <a:lnTo>
                    <a:pt x="5559308" y="58525"/>
                  </a:lnTo>
                  <a:lnTo>
                    <a:pt x="5513127" y="49054"/>
                  </a:lnTo>
                  <a:lnTo>
                    <a:pt x="5465005" y="45802"/>
                  </a:lnTo>
                  <a:lnTo>
                    <a:pt x="5649652" y="45802"/>
                  </a:lnTo>
                  <a:lnTo>
                    <a:pt x="5715048" y="88271"/>
                  </a:lnTo>
                  <a:lnTo>
                    <a:pt x="5747650" y="117665"/>
                  </a:lnTo>
                  <a:lnTo>
                    <a:pt x="5776869" y="150444"/>
                  </a:lnTo>
                  <a:lnTo>
                    <a:pt x="5802407" y="186303"/>
                  </a:lnTo>
                  <a:lnTo>
                    <a:pt x="5823968" y="224938"/>
                  </a:lnTo>
                  <a:lnTo>
                    <a:pt x="5841254" y="266047"/>
                  </a:lnTo>
                  <a:lnTo>
                    <a:pt x="5853969" y="309324"/>
                  </a:lnTo>
                  <a:lnTo>
                    <a:pt x="5861816" y="354466"/>
                  </a:lnTo>
                  <a:lnTo>
                    <a:pt x="5864498" y="401168"/>
                  </a:lnTo>
                  <a:lnTo>
                    <a:pt x="5864498" y="7739090"/>
                  </a:lnTo>
                  <a:lnTo>
                    <a:pt x="5861816" y="7785770"/>
                  </a:lnTo>
                  <a:lnTo>
                    <a:pt x="5853969" y="7830848"/>
                  </a:lnTo>
                  <a:lnTo>
                    <a:pt x="5841254" y="7874026"/>
                  </a:lnTo>
                  <a:lnTo>
                    <a:pt x="5823968" y="7915008"/>
                  </a:lnTo>
                  <a:lnTo>
                    <a:pt x="5802407" y="7953496"/>
                  </a:lnTo>
                  <a:lnTo>
                    <a:pt x="5776869" y="7989194"/>
                  </a:lnTo>
                  <a:lnTo>
                    <a:pt x="5747650" y="8021804"/>
                  </a:lnTo>
                  <a:lnTo>
                    <a:pt x="5715048" y="8051030"/>
                  </a:lnTo>
                  <a:lnTo>
                    <a:pt x="5679358" y="8076574"/>
                  </a:lnTo>
                  <a:lnTo>
                    <a:pt x="5647452" y="809445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55391" y="1178743"/>
              <a:ext cx="94741" cy="9476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65377" y="1158209"/>
              <a:ext cx="135843" cy="1358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4335" y="1188216"/>
              <a:ext cx="75846" cy="7581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279728" y="1028584"/>
              <a:ext cx="832485" cy="1417320"/>
            </a:xfrm>
            <a:custGeom>
              <a:avLst/>
              <a:gdLst/>
              <a:ahLst/>
              <a:cxnLst/>
              <a:rect l="l" t="t" r="r" b="b"/>
              <a:pathLst>
                <a:path w="832484" h="1417320">
                  <a:moveTo>
                    <a:pt x="397916" y="20650"/>
                  </a:moveTo>
                  <a:lnTo>
                    <a:pt x="394576" y="7454"/>
                  </a:lnTo>
                  <a:lnTo>
                    <a:pt x="385470" y="1498"/>
                  </a:lnTo>
                  <a:lnTo>
                    <a:pt x="371932" y="0"/>
                  </a:lnTo>
                  <a:lnTo>
                    <a:pt x="25971" y="0"/>
                  </a:lnTo>
                  <a:lnTo>
                    <a:pt x="12433" y="1498"/>
                  </a:lnTo>
                  <a:lnTo>
                    <a:pt x="3327" y="7454"/>
                  </a:lnTo>
                  <a:lnTo>
                    <a:pt x="0" y="20650"/>
                  </a:lnTo>
                  <a:lnTo>
                    <a:pt x="397916" y="20650"/>
                  </a:lnTo>
                  <a:close/>
                </a:path>
                <a:path w="832484" h="1417320">
                  <a:moveTo>
                    <a:pt x="832269" y="1098283"/>
                  </a:moveTo>
                  <a:lnTo>
                    <a:pt x="830757" y="1084186"/>
                  </a:lnTo>
                  <a:lnTo>
                    <a:pt x="824814" y="1074534"/>
                  </a:lnTo>
                  <a:lnTo>
                    <a:pt x="811618" y="1070952"/>
                  </a:lnTo>
                  <a:lnTo>
                    <a:pt x="811618" y="1416850"/>
                  </a:lnTo>
                  <a:lnTo>
                    <a:pt x="824814" y="1413522"/>
                  </a:lnTo>
                  <a:lnTo>
                    <a:pt x="830757" y="1404416"/>
                  </a:lnTo>
                  <a:lnTo>
                    <a:pt x="832269" y="1390865"/>
                  </a:lnTo>
                  <a:lnTo>
                    <a:pt x="832269" y="1098283"/>
                  </a:lnTo>
                  <a:close/>
                </a:path>
                <a:path w="832484" h="1417320">
                  <a:moveTo>
                    <a:pt x="832269" y="692365"/>
                  </a:moveTo>
                  <a:lnTo>
                    <a:pt x="830757" y="678281"/>
                  </a:lnTo>
                  <a:lnTo>
                    <a:pt x="824814" y="668629"/>
                  </a:lnTo>
                  <a:lnTo>
                    <a:pt x="811618" y="665048"/>
                  </a:lnTo>
                  <a:lnTo>
                    <a:pt x="811618" y="1010945"/>
                  </a:lnTo>
                  <a:lnTo>
                    <a:pt x="824814" y="1007605"/>
                  </a:lnTo>
                  <a:lnTo>
                    <a:pt x="830757" y="998499"/>
                  </a:lnTo>
                  <a:lnTo>
                    <a:pt x="832269" y="984948"/>
                  </a:lnTo>
                  <a:lnTo>
                    <a:pt x="832269" y="6923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AutoShape 2">
            <a:extLst>
              <a:ext uri="{FF2B5EF4-FFF2-40B4-BE49-F238E27FC236}">
                <a16:creationId xmlns:a16="http://schemas.microsoft.com/office/drawing/2014/main" id="{957B2560-552C-2E1F-2C1E-211F5ACF76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9" name="AutoShape 4">
            <a:extLst>
              <a:ext uri="{FF2B5EF4-FFF2-40B4-BE49-F238E27FC236}">
                <a16:creationId xmlns:a16="http://schemas.microsoft.com/office/drawing/2014/main" id="{0CC710FC-CE9C-1BA2-F4AC-44807F59A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20" name="AutoShape 6">
            <a:extLst>
              <a:ext uri="{FF2B5EF4-FFF2-40B4-BE49-F238E27FC236}">
                <a16:creationId xmlns:a16="http://schemas.microsoft.com/office/drawing/2014/main" id="{767023FF-4695-E5CC-CE18-ECBEA24A61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193DD2E1-E7C4-9699-E744-067212E11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4106" y="1348281"/>
            <a:ext cx="5260241" cy="7470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0C693C26-56E6-107B-B59D-8408A3289698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824225" y="182646"/>
            <a:ext cx="3362324" cy="8477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5314950" cy="10287000"/>
            <a:chOff x="0" y="3"/>
            <a:chExt cx="5314950" cy="10287000"/>
          </a:xfrm>
          <a:solidFill>
            <a:srgbClr val="FFC000"/>
          </a:solidFill>
        </p:grpSpPr>
        <p:sp>
          <p:nvSpPr>
            <p:cNvPr id="3" name="object 3"/>
            <p:cNvSpPr/>
            <p:nvPr/>
          </p:nvSpPr>
          <p:spPr>
            <a:xfrm>
              <a:off x="0" y="3"/>
              <a:ext cx="5314950" cy="10287000"/>
            </a:xfrm>
            <a:custGeom>
              <a:avLst/>
              <a:gdLst/>
              <a:ahLst/>
              <a:cxnLst/>
              <a:rect l="l" t="t" r="r" b="b"/>
              <a:pathLst>
                <a:path w="5314950" h="10287000">
                  <a:moveTo>
                    <a:pt x="53149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314949" y="0"/>
                  </a:lnTo>
                  <a:lnTo>
                    <a:pt x="5314949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5143" y="1028727"/>
              <a:ext cx="1647825" cy="1590675"/>
            </a:xfrm>
            <a:custGeom>
              <a:avLst/>
              <a:gdLst/>
              <a:ahLst/>
              <a:cxnLst/>
              <a:rect l="l" t="t" r="r" b="b"/>
              <a:pathLst>
                <a:path w="1647825" h="1590675">
                  <a:moveTo>
                    <a:pt x="1564510" y="1590625"/>
                  </a:moveTo>
                  <a:lnTo>
                    <a:pt x="83314" y="1590625"/>
                  </a:lnTo>
                  <a:lnTo>
                    <a:pt x="50929" y="1584085"/>
                  </a:lnTo>
                  <a:lnTo>
                    <a:pt x="24441" y="1566265"/>
                  </a:lnTo>
                  <a:lnTo>
                    <a:pt x="6562" y="1539865"/>
                  </a:lnTo>
                  <a:lnTo>
                    <a:pt x="0" y="1507588"/>
                  </a:lnTo>
                  <a:lnTo>
                    <a:pt x="0" y="83036"/>
                  </a:lnTo>
                  <a:lnTo>
                    <a:pt x="6562" y="50759"/>
                  </a:lnTo>
                  <a:lnTo>
                    <a:pt x="24441" y="24360"/>
                  </a:lnTo>
                  <a:lnTo>
                    <a:pt x="50929" y="6540"/>
                  </a:lnTo>
                  <a:lnTo>
                    <a:pt x="83314" y="0"/>
                  </a:lnTo>
                  <a:lnTo>
                    <a:pt x="1564510" y="0"/>
                  </a:lnTo>
                  <a:lnTo>
                    <a:pt x="1596895" y="6540"/>
                  </a:lnTo>
                  <a:lnTo>
                    <a:pt x="1623383" y="24360"/>
                  </a:lnTo>
                  <a:lnTo>
                    <a:pt x="1641262" y="50759"/>
                  </a:lnTo>
                  <a:lnTo>
                    <a:pt x="1647824" y="83036"/>
                  </a:lnTo>
                  <a:lnTo>
                    <a:pt x="1647824" y="1507588"/>
                  </a:lnTo>
                  <a:lnTo>
                    <a:pt x="1641262" y="1539865"/>
                  </a:lnTo>
                  <a:lnTo>
                    <a:pt x="1623383" y="1566265"/>
                  </a:lnTo>
                  <a:lnTo>
                    <a:pt x="1596895" y="1584085"/>
                  </a:lnTo>
                  <a:lnTo>
                    <a:pt x="1564510" y="159062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3296" y="3082705"/>
            <a:ext cx="7770882" cy="56399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31089" y="2873059"/>
            <a:ext cx="1654810" cy="13657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065" marR="5080" algn="ctr">
              <a:lnSpc>
                <a:spcPts val="3529"/>
              </a:lnSpc>
              <a:spcBef>
                <a:spcPts val="229"/>
              </a:spcBef>
            </a:pPr>
            <a:r>
              <a:rPr lang="tr-TR" sz="2950" b="1" spc="65" dirty="0"/>
              <a:t>MERYEM YILDIRIM</a:t>
            </a:r>
            <a:endParaRPr sz="29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2600" b="1" spc="190" dirty="0">
                <a:latin typeface="Trebuchet MS"/>
                <a:cs typeface="Trebuchet MS"/>
              </a:rPr>
              <a:t>OCS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35826" y="949328"/>
            <a:ext cx="236664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-5" dirty="0">
                <a:latin typeface="Trebuchet MS"/>
                <a:cs typeface="Trebuchet MS"/>
              </a:rPr>
              <a:t>O</a:t>
            </a:r>
            <a:r>
              <a:rPr sz="9000" b="1" spc="730" dirty="0">
                <a:latin typeface="Trebuchet MS"/>
                <a:cs typeface="Trebuchet MS"/>
              </a:rPr>
              <a:t>C</a:t>
            </a:r>
            <a:r>
              <a:rPr sz="9000" b="1" spc="1265" dirty="0">
                <a:latin typeface="Trebuchet MS"/>
                <a:cs typeface="Trebuchet MS"/>
              </a:rPr>
              <a:t>S</a:t>
            </a:r>
            <a:endParaRPr sz="9000" dirty="0">
              <a:latin typeface="Trebuchet MS"/>
              <a:cs typeface="Trebuchet MS"/>
            </a:endParaRPr>
          </a:p>
        </p:txBody>
      </p:sp>
      <p:pic>
        <p:nvPicPr>
          <p:cNvPr id="9" name="Picture 6" descr="Meryem YILDIRIM adlı kullanıcının profil fotoğrafı">
            <a:extLst>
              <a:ext uri="{FF2B5EF4-FFF2-40B4-BE49-F238E27FC236}">
                <a16:creationId xmlns:a16="http://schemas.microsoft.com/office/drawing/2014/main" id="{14C8B885-98E2-70D1-7009-8A00EC12D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58" y="1143604"/>
            <a:ext cx="1654810" cy="14476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ject 2">
            <a:extLst>
              <a:ext uri="{FF2B5EF4-FFF2-40B4-BE49-F238E27FC236}">
                <a16:creationId xmlns:a16="http://schemas.microsoft.com/office/drawing/2014/main" id="{61115D58-B70A-9468-52CC-7882B40C1AA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979EA250-6F96-866C-D765-FA80760E445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7389636" y="503199"/>
            <a:ext cx="236664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-5" dirty="0">
                <a:latin typeface="Trebuchet MS"/>
                <a:cs typeface="Trebuchet MS"/>
              </a:rPr>
              <a:t>O</a:t>
            </a:r>
            <a:r>
              <a:rPr sz="9000" b="1" spc="730" dirty="0">
                <a:latin typeface="Trebuchet MS"/>
                <a:cs typeface="Trebuchet MS"/>
              </a:rPr>
              <a:t>C</a:t>
            </a:r>
            <a:r>
              <a:rPr sz="9000" b="1" spc="1265" dirty="0">
                <a:latin typeface="Trebuchet MS"/>
                <a:cs typeface="Trebuchet MS"/>
              </a:rPr>
              <a:t>S</a:t>
            </a:r>
            <a:endParaRPr sz="9000" dirty="0">
              <a:latin typeface="Trebuchet MS"/>
              <a:cs typeface="Trebuchet MS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46673372-3065-01AC-09A6-24E236D66421}"/>
              </a:ext>
            </a:extLst>
          </p:cNvPr>
          <p:cNvSpPr/>
          <p:nvPr/>
        </p:nvSpPr>
        <p:spPr>
          <a:xfrm>
            <a:off x="10898365" y="0"/>
            <a:ext cx="7390130" cy="10287000"/>
          </a:xfrm>
          <a:custGeom>
            <a:avLst/>
            <a:gdLst/>
            <a:ahLst/>
            <a:cxnLst/>
            <a:rect l="l" t="t" r="r" b="b"/>
            <a:pathLst>
              <a:path w="7390130" h="10287000">
                <a:moveTo>
                  <a:pt x="0" y="10287000"/>
                </a:moveTo>
                <a:lnTo>
                  <a:pt x="4788276" y="0"/>
                </a:lnTo>
                <a:lnTo>
                  <a:pt x="7389299" y="0"/>
                </a:lnTo>
                <a:lnTo>
                  <a:pt x="7389634" y="155"/>
                </a:lnTo>
                <a:lnTo>
                  <a:pt x="7389634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C269E288-70E8-B0EB-032F-CFB41CFBE9B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F4A124A1-5AF3-FF2C-5528-FF6E0AED8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032" y="3647154"/>
            <a:ext cx="10332968" cy="6639846"/>
          </a:xfrm>
          <a:prstGeom prst="rect">
            <a:avLst/>
          </a:prstGeom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50C59B4B-09E8-6CB0-FFA6-D50FB65290B9}"/>
              </a:ext>
            </a:extLst>
          </p:cNvPr>
          <p:cNvSpPr/>
          <p:nvPr/>
        </p:nvSpPr>
        <p:spPr>
          <a:xfrm>
            <a:off x="685800" y="4076700"/>
            <a:ext cx="6856236" cy="5306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DGW was serviced.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Received usage data from </a:t>
            </a:r>
            <a:r>
              <a:rPr lang="en-US" dirty="0" err="1">
                <a:solidFill>
                  <a:schemeClr val="tx1"/>
                </a:solidFill>
              </a:rPr>
              <a:t>dgw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Integration with JAR from </a:t>
            </a:r>
            <a:r>
              <a:rPr lang="en-US" dirty="0" err="1">
                <a:solidFill>
                  <a:schemeClr val="tx1"/>
                </a:solidFill>
              </a:rPr>
              <a:t>voltdb</a:t>
            </a:r>
            <a:r>
              <a:rPr lang="en-US" dirty="0">
                <a:solidFill>
                  <a:schemeClr val="tx1"/>
                </a:solidFill>
              </a:rPr>
              <a:t> is provided.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Usage data given to </a:t>
            </a:r>
            <a:r>
              <a:rPr lang="en-US" dirty="0" err="1">
                <a:solidFill>
                  <a:schemeClr val="tx1"/>
                </a:solidFill>
              </a:rPr>
              <a:t>voltdb</a:t>
            </a:r>
            <a:r>
              <a:rPr lang="en-US" dirty="0">
                <a:solidFill>
                  <a:schemeClr val="tx1"/>
                </a:solidFill>
              </a:rPr>
              <a:t> for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tx1"/>
                </a:solidFill>
              </a:rPr>
              <a:t>K</a:t>
            </a:r>
            <a:r>
              <a:rPr lang="en-US" dirty="0" err="1">
                <a:solidFill>
                  <a:schemeClr val="tx1"/>
                </a:solidFill>
              </a:rPr>
              <a:t>afka</a:t>
            </a:r>
            <a:r>
              <a:rPr lang="en-US" dirty="0">
                <a:solidFill>
                  <a:schemeClr val="tx1"/>
                </a:solidFill>
              </a:rPr>
              <a:t> usage details given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C786CA5C-31FC-2264-AEB4-F2890EC18E7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20723" y="330224"/>
            <a:ext cx="392557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550" dirty="0">
                <a:solidFill>
                  <a:schemeClr val="tx1"/>
                </a:solidFill>
                <a:latin typeface="Trebuchet MS"/>
                <a:cs typeface="Trebuchet MS"/>
              </a:rPr>
              <a:t>V</a:t>
            </a:r>
            <a:r>
              <a:rPr sz="9000" b="1" spc="315" dirty="0">
                <a:solidFill>
                  <a:schemeClr val="tx1"/>
                </a:solidFill>
                <a:latin typeface="Trebuchet MS"/>
                <a:cs typeface="Trebuchet MS"/>
              </a:rPr>
              <a:t>o</a:t>
            </a:r>
            <a:r>
              <a:rPr sz="9000" b="1" spc="-175" dirty="0">
                <a:solidFill>
                  <a:schemeClr val="tx1"/>
                </a:solidFill>
                <a:latin typeface="Trebuchet MS"/>
                <a:cs typeface="Trebuchet MS"/>
              </a:rPr>
              <a:t>l</a:t>
            </a:r>
            <a:r>
              <a:rPr sz="9000" b="1" spc="459" dirty="0">
                <a:solidFill>
                  <a:schemeClr val="tx1"/>
                </a:solidFill>
                <a:latin typeface="Trebuchet MS"/>
                <a:cs typeface="Trebuchet MS"/>
              </a:rPr>
              <a:t>t</a:t>
            </a:r>
            <a:r>
              <a:rPr sz="9000" b="1" spc="595" dirty="0">
                <a:solidFill>
                  <a:schemeClr val="tx1"/>
                </a:solidFill>
                <a:latin typeface="Trebuchet MS"/>
                <a:cs typeface="Trebuchet MS"/>
              </a:rPr>
              <a:t>D</a:t>
            </a:r>
            <a:r>
              <a:rPr sz="9000" b="1" spc="894" dirty="0">
                <a:solidFill>
                  <a:schemeClr val="tx1"/>
                </a:solidFill>
                <a:latin typeface="Trebuchet MS"/>
                <a:cs typeface="Trebuchet MS"/>
              </a:rPr>
              <a:t>B</a:t>
            </a:r>
            <a:endParaRPr sz="9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B7C7152-CFE0-C5CB-517C-45EEA9096FF0}"/>
              </a:ext>
            </a:extLst>
          </p:cNvPr>
          <p:cNvSpPr/>
          <p:nvPr/>
        </p:nvSpPr>
        <p:spPr>
          <a:xfrm>
            <a:off x="10898365" y="0"/>
            <a:ext cx="7390130" cy="10287000"/>
          </a:xfrm>
          <a:custGeom>
            <a:avLst/>
            <a:gdLst/>
            <a:ahLst/>
            <a:cxnLst/>
            <a:rect l="l" t="t" r="r" b="b"/>
            <a:pathLst>
              <a:path w="7390130" h="10287000">
                <a:moveTo>
                  <a:pt x="0" y="10287000"/>
                </a:moveTo>
                <a:lnTo>
                  <a:pt x="4788276" y="0"/>
                </a:lnTo>
                <a:lnTo>
                  <a:pt x="7389299" y="0"/>
                </a:lnTo>
                <a:lnTo>
                  <a:pt x="7389634" y="155"/>
                </a:lnTo>
                <a:lnTo>
                  <a:pt x="7389634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00E81E76-54B1-ED1B-B2AB-D0DADE83FA3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6A8036D-A195-2338-BB63-C1064C646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3963641"/>
            <a:ext cx="9982200" cy="6323359"/>
          </a:xfrm>
          <a:prstGeom prst="rect">
            <a:avLst/>
          </a:prstGeom>
        </p:spPr>
      </p:pic>
      <p:grpSp>
        <p:nvGrpSpPr>
          <p:cNvPr id="11" name="object 2">
            <a:extLst>
              <a:ext uri="{FF2B5EF4-FFF2-40B4-BE49-F238E27FC236}">
                <a16:creationId xmlns:a16="http://schemas.microsoft.com/office/drawing/2014/main" id="{3DEE702D-CBD4-6428-80F7-0A32F6A97328}"/>
              </a:ext>
            </a:extLst>
          </p:cNvPr>
          <p:cNvGrpSpPr/>
          <p:nvPr/>
        </p:nvGrpSpPr>
        <p:grpSpPr>
          <a:xfrm>
            <a:off x="39628" y="0"/>
            <a:ext cx="5314950" cy="10287000"/>
            <a:chOff x="0" y="0"/>
            <a:chExt cx="5314950" cy="10287000"/>
          </a:xfrm>
          <a:solidFill>
            <a:srgbClr val="FFC000"/>
          </a:solidFill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9C627832-1B16-ADCA-6AAC-1A48E3A1CD7E}"/>
                </a:ext>
              </a:extLst>
            </p:cNvPr>
            <p:cNvSpPr/>
            <p:nvPr/>
          </p:nvSpPr>
          <p:spPr>
            <a:xfrm>
              <a:off x="0" y="0"/>
              <a:ext cx="5314950" cy="10287000"/>
            </a:xfrm>
            <a:custGeom>
              <a:avLst/>
              <a:gdLst/>
              <a:ahLst/>
              <a:cxnLst/>
              <a:rect l="l" t="t" r="r" b="b"/>
              <a:pathLst>
                <a:path w="5314950" h="10287000">
                  <a:moveTo>
                    <a:pt x="53149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314949" y="0"/>
                  </a:lnTo>
                  <a:lnTo>
                    <a:pt x="5314949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290E3F53-C1F9-F000-B4FD-695589521B11}"/>
                </a:ext>
              </a:extLst>
            </p:cNvPr>
            <p:cNvSpPr/>
            <p:nvPr/>
          </p:nvSpPr>
          <p:spPr>
            <a:xfrm>
              <a:off x="1850059" y="1028724"/>
              <a:ext cx="1647825" cy="1590675"/>
            </a:xfrm>
            <a:custGeom>
              <a:avLst/>
              <a:gdLst/>
              <a:ahLst/>
              <a:cxnLst/>
              <a:rect l="l" t="t" r="r" b="b"/>
              <a:pathLst>
                <a:path w="1647825" h="1590675">
                  <a:moveTo>
                    <a:pt x="1564510" y="1590625"/>
                  </a:moveTo>
                  <a:lnTo>
                    <a:pt x="83314" y="1590625"/>
                  </a:lnTo>
                  <a:lnTo>
                    <a:pt x="50929" y="1584085"/>
                  </a:lnTo>
                  <a:lnTo>
                    <a:pt x="24441" y="1566265"/>
                  </a:lnTo>
                  <a:lnTo>
                    <a:pt x="6562" y="1539865"/>
                  </a:lnTo>
                  <a:lnTo>
                    <a:pt x="0" y="1507588"/>
                  </a:lnTo>
                  <a:lnTo>
                    <a:pt x="0" y="83036"/>
                  </a:lnTo>
                  <a:lnTo>
                    <a:pt x="6562" y="50759"/>
                  </a:lnTo>
                  <a:lnTo>
                    <a:pt x="24441" y="24360"/>
                  </a:lnTo>
                  <a:lnTo>
                    <a:pt x="50929" y="6540"/>
                  </a:lnTo>
                  <a:lnTo>
                    <a:pt x="83314" y="0"/>
                  </a:lnTo>
                  <a:lnTo>
                    <a:pt x="1564510" y="0"/>
                  </a:lnTo>
                  <a:lnTo>
                    <a:pt x="1596895" y="6540"/>
                  </a:lnTo>
                  <a:lnTo>
                    <a:pt x="1623383" y="24360"/>
                  </a:lnTo>
                  <a:lnTo>
                    <a:pt x="1641262" y="50759"/>
                  </a:lnTo>
                  <a:lnTo>
                    <a:pt x="1647824" y="83036"/>
                  </a:lnTo>
                  <a:lnTo>
                    <a:pt x="1647824" y="1507588"/>
                  </a:lnTo>
                  <a:lnTo>
                    <a:pt x="1641262" y="1539865"/>
                  </a:lnTo>
                  <a:lnTo>
                    <a:pt x="1623383" y="1566265"/>
                  </a:lnTo>
                  <a:lnTo>
                    <a:pt x="1596895" y="1584085"/>
                  </a:lnTo>
                  <a:lnTo>
                    <a:pt x="1564510" y="159062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B006CB4E-C712-D865-D338-F9698CB326A2}"/>
              </a:ext>
            </a:extLst>
          </p:cNvPr>
          <p:cNvSpPr txBox="1"/>
          <p:nvPr/>
        </p:nvSpPr>
        <p:spPr>
          <a:xfrm>
            <a:off x="1277808" y="2420713"/>
            <a:ext cx="1689299" cy="13657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-635" algn="ctr">
              <a:lnSpc>
                <a:spcPts val="3529"/>
              </a:lnSpc>
              <a:spcBef>
                <a:spcPts val="229"/>
              </a:spcBef>
            </a:pPr>
            <a:r>
              <a:rPr lang="tr-TR" sz="2950" b="1" spc="235" dirty="0">
                <a:latin typeface="Trebuchet MS"/>
                <a:cs typeface="Trebuchet MS"/>
              </a:rPr>
              <a:t>HASAN ÇOLAK</a:t>
            </a:r>
            <a:endParaRPr lang="tr-TR" sz="2950" b="1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lang="tr-TR" sz="2600" b="1" spc="125" dirty="0" err="1">
                <a:latin typeface="Trebuchet MS"/>
                <a:cs typeface="Trebuchet MS"/>
              </a:rPr>
              <a:t>VoltDB</a:t>
            </a:r>
            <a:endParaRPr lang="tr-TR" sz="2600" dirty="0">
              <a:latin typeface="Trebuchet MS"/>
              <a:cs typeface="Trebuchet MS"/>
            </a:endParaRP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B33949C0-EA7D-0EB0-7141-D526810A8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978" y="800100"/>
            <a:ext cx="1254125" cy="14141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0B39B570-91C9-6098-5F9E-B97E03CA0921}"/>
              </a:ext>
            </a:extLst>
          </p:cNvPr>
          <p:cNvSpPr txBox="1"/>
          <p:nvPr/>
        </p:nvSpPr>
        <p:spPr>
          <a:xfrm>
            <a:off x="304800" y="5601826"/>
            <a:ext cx="6976755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VoltDB</a:t>
            </a:r>
            <a:r>
              <a:rPr lang="en-US" sz="2400" dirty="0"/>
              <a:t> server started in Docker on AWS Linux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VoltDB</a:t>
            </a:r>
            <a:r>
              <a:rPr lang="en-US" sz="2400" dirty="0"/>
              <a:t> tables created.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connection has been established between Java and </a:t>
            </a:r>
            <a:r>
              <a:rPr lang="en-US" sz="2400" dirty="0" err="1"/>
              <a:t>VoltDB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necessary methods were prepared to be used in OCS and submitted as a JAR file.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MW procedures were written.</a:t>
            </a:r>
            <a:endParaRPr lang="tr-TR" sz="2400" dirty="0"/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FCBDC00B-C397-4510-91CA-F7719200848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889687" cy="93865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34962" y="240157"/>
            <a:ext cx="32283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265" dirty="0">
                <a:solidFill>
                  <a:schemeClr val="tx1"/>
                </a:solidFill>
                <a:latin typeface="Trebuchet MS"/>
                <a:cs typeface="Trebuchet MS"/>
              </a:rPr>
              <a:t>K</a:t>
            </a:r>
            <a:r>
              <a:rPr sz="9000" b="1" spc="42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9000" b="1" spc="525" dirty="0">
                <a:solidFill>
                  <a:schemeClr val="tx1"/>
                </a:solidFill>
                <a:latin typeface="Trebuchet MS"/>
                <a:cs typeface="Trebuchet MS"/>
              </a:rPr>
              <a:t>f</a:t>
            </a:r>
            <a:r>
              <a:rPr sz="9000" b="1" spc="170" dirty="0">
                <a:solidFill>
                  <a:schemeClr val="tx1"/>
                </a:solidFill>
                <a:latin typeface="Trebuchet MS"/>
                <a:cs typeface="Trebuchet MS"/>
              </a:rPr>
              <a:t>k</a:t>
            </a:r>
            <a:r>
              <a:rPr sz="9000" b="1" spc="42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endParaRPr sz="9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944B045-583A-D90B-4402-9FB0163D5D34}"/>
              </a:ext>
            </a:extLst>
          </p:cNvPr>
          <p:cNvSpPr/>
          <p:nvPr/>
        </p:nvSpPr>
        <p:spPr>
          <a:xfrm>
            <a:off x="10898365" y="0"/>
            <a:ext cx="7390130" cy="10287000"/>
          </a:xfrm>
          <a:custGeom>
            <a:avLst/>
            <a:gdLst/>
            <a:ahLst/>
            <a:cxnLst/>
            <a:rect l="l" t="t" r="r" b="b"/>
            <a:pathLst>
              <a:path w="7390130" h="10287000">
                <a:moveTo>
                  <a:pt x="0" y="10287000"/>
                </a:moveTo>
                <a:lnTo>
                  <a:pt x="4788276" y="0"/>
                </a:lnTo>
                <a:lnTo>
                  <a:pt x="7389299" y="0"/>
                </a:lnTo>
                <a:lnTo>
                  <a:pt x="7389634" y="155"/>
                </a:lnTo>
                <a:lnTo>
                  <a:pt x="7389634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8ABBB4F5-8238-897D-5C91-8763B8FF0C2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8E9CBD1C-1EE8-04E3-0FE4-3006E09F76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07392182-871B-144A-FE02-8570FB0FA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636" y="4102878"/>
            <a:ext cx="10898364" cy="6179152"/>
          </a:xfrm>
          <a:prstGeom prst="rect">
            <a:avLst/>
          </a:prstGeom>
        </p:spPr>
      </p:pic>
      <p:grpSp>
        <p:nvGrpSpPr>
          <p:cNvPr id="15" name="object 2">
            <a:extLst>
              <a:ext uri="{FF2B5EF4-FFF2-40B4-BE49-F238E27FC236}">
                <a16:creationId xmlns:a16="http://schemas.microsoft.com/office/drawing/2014/main" id="{13FB5411-0D2D-34D7-29C5-9D7DDAA105C3}"/>
              </a:ext>
            </a:extLst>
          </p:cNvPr>
          <p:cNvGrpSpPr/>
          <p:nvPr/>
        </p:nvGrpSpPr>
        <p:grpSpPr>
          <a:xfrm>
            <a:off x="-27570" y="0"/>
            <a:ext cx="5314950" cy="10287000"/>
            <a:chOff x="0" y="0"/>
            <a:chExt cx="5314950" cy="10287000"/>
          </a:xfrm>
          <a:solidFill>
            <a:srgbClr val="FFC000"/>
          </a:solidFill>
        </p:grpSpPr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35AD0B5B-E599-D2AC-C40B-49B805C0C48A}"/>
                </a:ext>
              </a:extLst>
            </p:cNvPr>
            <p:cNvSpPr/>
            <p:nvPr/>
          </p:nvSpPr>
          <p:spPr>
            <a:xfrm>
              <a:off x="0" y="0"/>
              <a:ext cx="5314950" cy="10287000"/>
            </a:xfrm>
            <a:custGeom>
              <a:avLst/>
              <a:gdLst/>
              <a:ahLst/>
              <a:cxnLst/>
              <a:rect l="l" t="t" r="r" b="b"/>
              <a:pathLst>
                <a:path w="5314950" h="10287000">
                  <a:moveTo>
                    <a:pt x="53149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314949" y="0"/>
                  </a:lnTo>
                  <a:lnTo>
                    <a:pt x="5314949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DC8194CF-81A0-DBBA-846D-A79C0126C68C}"/>
                </a:ext>
              </a:extLst>
            </p:cNvPr>
            <p:cNvSpPr/>
            <p:nvPr/>
          </p:nvSpPr>
          <p:spPr>
            <a:xfrm>
              <a:off x="1850059" y="1028724"/>
              <a:ext cx="1647825" cy="1590675"/>
            </a:xfrm>
            <a:custGeom>
              <a:avLst/>
              <a:gdLst/>
              <a:ahLst/>
              <a:cxnLst/>
              <a:rect l="l" t="t" r="r" b="b"/>
              <a:pathLst>
                <a:path w="1647825" h="1590675">
                  <a:moveTo>
                    <a:pt x="1564510" y="1590625"/>
                  </a:moveTo>
                  <a:lnTo>
                    <a:pt x="83314" y="1590625"/>
                  </a:lnTo>
                  <a:lnTo>
                    <a:pt x="50929" y="1584085"/>
                  </a:lnTo>
                  <a:lnTo>
                    <a:pt x="24441" y="1566265"/>
                  </a:lnTo>
                  <a:lnTo>
                    <a:pt x="6562" y="1539865"/>
                  </a:lnTo>
                  <a:lnTo>
                    <a:pt x="0" y="1507588"/>
                  </a:lnTo>
                  <a:lnTo>
                    <a:pt x="0" y="83036"/>
                  </a:lnTo>
                  <a:lnTo>
                    <a:pt x="6562" y="50759"/>
                  </a:lnTo>
                  <a:lnTo>
                    <a:pt x="24441" y="24360"/>
                  </a:lnTo>
                  <a:lnTo>
                    <a:pt x="50929" y="6540"/>
                  </a:lnTo>
                  <a:lnTo>
                    <a:pt x="83314" y="0"/>
                  </a:lnTo>
                  <a:lnTo>
                    <a:pt x="1564510" y="0"/>
                  </a:lnTo>
                  <a:lnTo>
                    <a:pt x="1596895" y="6540"/>
                  </a:lnTo>
                  <a:lnTo>
                    <a:pt x="1623383" y="24360"/>
                  </a:lnTo>
                  <a:lnTo>
                    <a:pt x="1641262" y="50759"/>
                  </a:lnTo>
                  <a:lnTo>
                    <a:pt x="1647824" y="83036"/>
                  </a:lnTo>
                  <a:lnTo>
                    <a:pt x="1647824" y="1507588"/>
                  </a:lnTo>
                  <a:lnTo>
                    <a:pt x="1641262" y="1539865"/>
                  </a:lnTo>
                  <a:lnTo>
                    <a:pt x="1623383" y="1566265"/>
                  </a:lnTo>
                  <a:lnTo>
                    <a:pt x="1596895" y="1584085"/>
                  </a:lnTo>
                  <a:lnTo>
                    <a:pt x="1564510" y="159062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7">
            <a:extLst>
              <a:ext uri="{FF2B5EF4-FFF2-40B4-BE49-F238E27FC236}">
                <a16:creationId xmlns:a16="http://schemas.microsoft.com/office/drawing/2014/main" id="{B75C6240-9DB8-9A4F-9325-775C7A2245C3}"/>
              </a:ext>
            </a:extLst>
          </p:cNvPr>
          <p:cNvSpPr txBox="1"/>
          <p:nvPr/>
        </p:nvSpPr>
        <p:spPr>
          <a:xfrm>
            <a:off x="1848993" y="2512324"/>
            <a:ext cx="1567180" cy="1229823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lang="tr-TR" sz="2600" b="1" spc="100" dirty="0">
                <a:solidFill>
                  <a:schemeClr val="bg1"/>
                </a:solidFill>
                <a:latin typeface="Trebuchet MS"/>
                <a:cs typeface="Trebuchet MS"/>
              </a:rPr>
              <a:t>ENES PEPELE </a:t>
            </a:r>
            <a:r>
              <a:rPr sz="2600" b="1" spc="100" dirty="0">
                <a:solidFill>
                  <a:schemeClr val="bg1"/>
                </a:solidFill>
                <a:latin typeface="Trebuchet MS"/>
                <a:cs typeface="Trebuchet MS"/>
              </a:rPr>
              <a:t>Kafka</a:t>
            </a:r>
            <a:endParaRPr sz="2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98BDD3B0-8784-F5AD-CB59-EE0277435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871" y="775148"/>
            <a:ext cx="1341072" cy="1376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Dikdörtgen 21">
            <a:extLst>
              <a:ext uri="{FF2B5EF4-FFF2-40B4-BE49-F238E27FC236}">
                <a16:creationId xmlns:a16="http://schemas.microsoft.com/office/drawing/2014/main" id="{7E4B6946-0DA5-C782-FB92-CBE3E4D3FEFA}"/>
              </a:ext>
            </a:extLst>
          </p:cNvPr>
          <p:cNvSpPr/>
          <p:nvPr/>
        </p:nvSpPr>
        <p:spPr>
          <a:xfrm>
            <a:off x="495299" y="6896076"/>
            <a:ext cx="6324601" cy="2362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79939DE1-F538-4094-4CF8-2C6D0F74D0C1}"/>
              </a:ext>
            </a:extLst>
          </p:cNvPr>
          <p:cNvSpPr txBox="1"/>
          <p:nvPr/>
        </p:nvSpPr>
        <p:spPr>
          <a:xfrm>
            <a:off x="995571" y="7192454"/>
            <a:ext cx="57911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created in Amazon EC</a:t>
            </a:r>
            <a:r>
              <a:rPr lang="tr-TR" sz="2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Sending and receiving data with Consume and Produce operations in a Java Spring project</a:t>
            </a:r>
            <a:endParaRPr lang="tr-T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/>
              <a:t>Received</a:t>
            </a:r>
            <a:r>
              <a:rPr lang="tr-TR" sz="2000" dirty="0"/>
              <a:t> data </a:t>
            </a:r>
            <a:r>
              <a:rPr lang="tr-TR" sz="2000" dirty="0" err="1"/>
              <a:t>from</a:t>
            </a:r>
            <a:r>
              <a:rPr lang="tr-TR" sz="2000" dirty="0"/>
              <a:t> OCS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/>
              <a:t>Sent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sf</a:t>
            </a:r>
            <a:endParaRPr lang="tr-TR" sz="2000" dirty="0"/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7D17B820-7DA4-39D8-910D-A70A1F558A9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314950" cy="10287000"/>
            <a:chOff x="0" y="0"/>
            <a:chExt cx="5314950" cy="10287000"/>
          </a:xfrm>
          <a:solidFill>
            <a:srgbClr val="FFC000"/>
          </a:solidFill>
        </p:grpSpPr>
        <p:sp>
          <p:nvSpPr>
            <p:cNvPr id="3" name="object 3"/>
            <p:cNvSpPr/>
            <p:nvPr/>
          </p:nvSpPr>
          <p:spPr>
            <a:xfrm>
              <a:off x="0" y="0"/>
              <a:ext cx="5314950" cy="10287000"/>
            </a:xfrm>
            <a:custGeom>
              <a:avLst/>
              <a:gdLst/>
              <a:ahLst/>
              <a:cxnLst/>
              <a:rect l="l" t="t" r="r" b="b"/>
              <a:pathLst>
                <a:path w="5314950" h="10287000">
                  <a:moveTo>
                    <a:pt x="53149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314949" y="0"/>
                  </a:lnTo>
                  <a:lnTo>
                    <a:pt x="5314949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50059" y="1028724"/>
              <a:ext cx="1647825" cy="1590675"/>
            </a:xfrm>
            <a:custGeom>
              <a:avLst/>
              <a:gdLst/>
              <a:ahLst/>
              <a:cxnLst/>
              <a:rect l="l" t="t" r="r" b="b"/>
              <a:pathLst>
                <a:path w="1647825" h="1590675">
                  <a:moveTo>
                    <a:pt x="1564510" y="1590625"/>
                  </a:moveTo>
                  <a:lnTo>
                    <a:pt x="83314" y="1590625"/>
                  </a:lnTo>
                  <a:lnTo>
                    <a:pt x="50929" y="1584085"/>
                  </a:lnTo>
                  <a:lnTo>
                    <a:pt x="24441" y="1566265"/>
                  </a:lnTo>
                  <a:lnTo>
                    <a:pt x="6562" y="1539865"/>
                  </a:lnTo>
                  <a:lnTo>
                    <a:pt x="0" y="1507588"/>
                  </a:lnTo>
                  <a:lnTo>
                    <a:pt x="0" y="83036"/>
                  </a:lnTo>
                  <a:lnTo>
                    <a:pt x="6562" y="50759"/>
                  </a:lnTo>
                  <a:lnTo>
                    <a:pt x="24441" y="24360"/>
                  </a:lnTo>
                  <a:lnTo>
                    <a:pt x="50929" y="6540"/>
                  </a:lnTo>
                  <a:lnTo>
                    <a:pt x="83314" y="0"/>
                  </a:lnTo>
                  <a:lnTo>
                    <a:pt x="1564510" y="0"/>
                  </a:lnTo>
                  <a:lnTo>
                    <a:pt x="1596895" y="6540"/>
                  </a:lnTo>
                  <a:lnTo>
                    <a:pt x="1623383" y="24360"/>
                  </a:lnTo>
                  <a:lnTo>
                    <a:pt x="1641262" y="50759"/>
                  </a:lnTo>
                  <a:lnTo>
                    <a:pt x="1647824" y="83036"/>
                  </a:lnTo>
                  <a:lnTo>
                    <a:pt x="1647824" y="1507588"/>
                  </a:lnTo>
                  <a:lnTo>
                    <a:pt x="1641262" y="1539865"/>
                  </a:lnTo>
                  <a:lnTo>
                    <a:pt x="1623383" y="1566265"/>
                  </a:lnTo>
                  <a:lnTo>
                    <a:pt x="1596895" y="1584085"/>
                  </a:lnTo>
                  <a:lnTo>
                    <a:pt x="1564510" y="159062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39644" y="2902375"/>
            <a:ext cx="3237865" cy="829713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lang="tr-TR" sz="2600" b="1" spc="215" dirty="0">
                <a:solidFill>
                  <a:srgbClr val="FFFFFF"/>
                </a:solidFill>
                <a:latin typeface="Trebuchet MS"/>
                <a:cs typeface="Trebuchet MS"/>
              </a:rPr>
              <a:t>BURAK YILDIRIM </a:t>
            </a:r>
            <a:r>
              <a:rPr sz="2600" b="1" spc="215" dirty="0">
                <a:solidFill>
                  <a:srgbClr val="FFFFFF"/>
                </a:solidFill>
                <a:latin typeface="Trebuchet MS"/>
                <a:cs typeface="Trebuchet MS"/>
              </a:rPr>
              <a:t>SF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096777" y="949325"/>
            <a:ext cx="146685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1265" dirty="0">
                <a:solidFill>
                  <a:schemeClr val="tx1"/>
                </a:solidFill>
                <a:latin typeface="Trebuchet MS"/>
                <a:cs typeface="Trebuchet MS"/>
              </a:rPr>
              <a:t>S</a:t>
            </a:r>
            <a:r>
              <a:rPr sz="9000" b="1" spc="225" dirty="0">
                <a:solidFill>
                  <a:schemeClr val="tx1"/>
                </a:solidFill>
                <a:latin typeface="Trebuchet MS"/>
                <a:cs typeface="Trebuchet MS"/>
              </a:rPr>
              <a:t>F</a:t>
            </a:r>
            <a:endParaRPr sz="9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400D4EF7-E142-81DC-75D0-A237E176B1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CC803F23-B972-269F-3385-83A9B2FDE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DA4829B6-C290-90EA-47A7-8F6C56EE6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591" y="2857500"/>
            <a:ext cx="10134600" cy="7429500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4B2D01D2-67C6-2D73-6C29-0491A37EF7C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id="{7D8D92F7-148F-F289-7F55-08BCCE7F0C48}"/>
              </a:ext>
            </a:extLst>
          </p:cNvPr>
          <p:cNvSpPr/>
          <p:nvPr/>
        </p:nvSpPr>
        <p:spPr>
          <a:xfrm>
            <a:off x="597175" y="4762500"/>
            <a:ext cx="61722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virtual machine was created and my created virtual machine was 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 transmitted to Kafka (</a:t>
            </a:r>
            <a:r>
              <a:rPr lang="en-US" dirty="0" err="1">
                <a:solidFill>
                  <a:schemeClr val="tx1"/>
                </a:solidFill>
              </a:rPr>
              <a:t>msisdn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partkey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dataType</a:t>
            </a:r>
            <a:r>
              <a:rPr lang="en-US" dirty="0">
                <a:solidFill>
                  <a:schemeClr val="tx1"/>
                </a:solidFill>
              </a:rPr>
              <a:t>, amount) were listened and received as </a:t>
            </a:r>
            <a:r>
              <a:rPr lang="en-US" dirty="0" err="1">
                <a:solidFill>
                  <a:schemeClr val="tx1"/>
                </a:solidFill>
              </a:rPr>
              <a:t>KafkaModel</a:t>
            </a:r>
            <a:r>
              <a:rPr lang="en-US" dirty="0">
                <a:solidFill>
                  <a:schemeClr val="tx1"/>
                </a:solidFill>
              </a:rPr>
              <a:t>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imported objects were connected and forwarded to the database using spring framework and the balance table was updated.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7139F7A9-4DD7-D178-FB91-26ED8C0BB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682" y="938657"/>
            <a:ext cx="1606202" cy="17744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6200" y="0"/>
            <a:ext cx="5314950" cy="10287000"/>
            <a:chOff x="0" y="0"/>
            <a:chExt cx="5314950" cy="10287000"/>
          </a:xfrm>
          <a:solidFill>
            <a:srgbClr val="FFC000"/>
          </a:solidFill>
        </p:grpSpPr>
        <p:sp>
          <p:nvSpPr>
            <p:cNvPr id="3" name="object 3"/>
            <p:cNvSpPr/>
            <p:nvPr/>
          </p:nvSpPr>
          <p:spPr>
            <a:xfrm>
              <a:off x="0" y="0"/>
              <a:ext cx="5314950" cy="10287000"/>
            </a:xfrm>
            <a:custGeom>
              <a:avLst/>
              <a:gdLst/>
              <a:ahLst/>
              <a:cxnLst/>
              <a:rect l="l" t="t" r="r" b="b"/>
              <a:pathLst>
                <a:path w="5314950" h="10287000">
                  <a:moveTo>
                    <a:pt x="53149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314949" y="0"/>
                  </a:lnTo>
                  <a:lnTo>
                    <a:pt x="5314949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5143" y="1028724"/>
              <a:ext cx="1647825" cy="1590675"/>
            </a:xfrm>
            <a:custGeom>
              <a:avLst/>
              <a:gdLst/>
              <a:ahLst/>
              <a:cxnLst/>
              <a:rect l="l" t="t" r="r" b="b"/>
              <a:pathLst>
                <a:path w="1647825" h="1590675">
                  <a:moveTo>
                    <a:pt x="1564510" y="1590625"/>
                  </a:moveTo>
                  <a:lnTo>
                    <a:pt x="83314" y="1590625"/>
                  </a:lnTo>
                  <a:lnTo>
                    <a:pt x="50929" y="1584085"/>
                  </a:lnTo>
                  <a:lnTo>
                    <a:pt x="24441" y="1566265"/>
                  </a:lnTo>
                  <a:lnTo>
                    <a:pt x="6562" y="1539865"/>
                  </a:lnTo>
                  <a:lnTo>
                    <a:pt x="0" y="1507588"/>
                  </a:lnTo>
                  <a:lnTo>
                    <a:pt x="0" y="83036"/>
                  </a:lnTo>
                  <a:lnTo>
                    <a:pt x="6562" y="50759"/>
                  </a:lnTo>
                  <a:lnTo>
                    <a:pt x="24441" y="24360"/>
                  </a:lnTo>
                  <a:lnTo>
                    <a:pt x="50929" y="6540"/>
                  </a:lnTo>
                  <a:lnTo>
                    <a:pt x="83314" y="0"/>
                  </a:lnTo>
                  <a:lnTo>
                    <a:pt x="1564510" y="0"/>
                  </a:lnTo>
                  <a:lnTo>
                    <a:pt x="1596895" y="6540"/>
                  </a:lnTo>
                  <a:lnTo>
                    <a:pt x="1623383" y="24360"/>
                  </a:lnTo>
                  <a:lnTo>
                    <a:pt x="1641262" y="50759"/>
                  </a:lnTo>
                  <a:lnTo>
                    <a:pt x="1647824" y="83036"/>
                  </a:lnTo>
                  <a:lnTo>
                    <a:pt x="1647824" y="1507588"/>
                  </a:lnTo>
                  <a:lnTo>
                    <a:pt x="1641262" y="1539865"/>
                  </a:lnTo>
                  <a:lnTo>
                    <a:pt x="1623383" y="1566265"/>
                  </a:lnTo>
                  <a:lnTo>
                    <a:pt x="1596895" y="1584085"/>
                  </a:lnTo>
                  <a:lnTo>
                    <a:pt x="1564510" y="159062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07126" y="738151"/>
            <a:ext cx="54959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-5" dirty="0">
                <a:solidFill>
                  <a:schemeClr val="tx1"/>
                </a:solidFill>
                <a:latin typeface="Trebuchet MS"/>
                <a:cs typeface="Trebuchet MS"/>
              </a:rPr>
              <a:t>O</a:t>
            </a:r>
            <a:r>
              <a:rPr sz="9000" b="1" spc="75" dirty="0">
                <a:solidFill>
                  <a:schemeClr val="tx1"/>
                </a:solidFill>
                <a:latin typeface="Trebuchet MS"/>
                <a:cs typeface="Trebuchet MS"/>
              </a:rPr>
              <a:t>r</a:t>
            </a:r>
            <a:r>
              <a:rPr sz="9000" b="1" spc="42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9000" b="1" spc="610" dirty="0">
                <a:solidFill>
                  <a:schemeClr val="tx1"/>
                </a:solidFill>
                <a:latin typeface="Trebuchet MS"/>
                <a:cs typeface="Trebuchet MS"/>
              </a:rPr>
              <a:t>c</a:t>
            </a:r>
            <a:r>
              <a:rPr sz="9000" b="1" spc="-175" dirty="0">
                <a:solidFill>
                  <a:schemeClr val="tx1"/>
                </a:solidFill>
                <a:latin typeface="Trebuchet MS"/>
                <a:cs typeface="Trebuchet MS"/>
              </a:rPr>
              <a:t>l</a:t>
            </a:r>
            <a:r>
              <a:rPr sz="9000" b="1" spc="100" dirty="0">
                <a:solidFill>
                  <a:schemeClr val="tx1"/>
                </a:solidFill>
                <a:latin typeface="Trebuchet MS"/>
                <a:cs typeface="Trebuchet MS"/>
              </a:rPr>
              <a:t>e</a:t>
            </a:r>
            <a:r>
              <a:rPr sz="9000" b="1" spc="-7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9000" b="1" spc="595" dirty="0">
                <a:solidFill>
                  <a:schemeClr val="tx1"/>
                </a:solidFill>
                <a:latin typeface="Trebuchet MS"/>
                <a:cs typeface="Trebuchet MS"/>
              </a:rPr>
              <a:t>D</a:t>
            </a:r>
            <a:r>
              <a:rPr sz="9000" b="1" spc="894" dirty="0">
                <a:solidFill>
                  <a:schemeClr val="tx1"/>
                </a:solidFill>
                <a:latin typeface="Trebuchet MS"/>
                <a:cs typeface="Trebuchet MS"/>
              </a:rPr>
              <a:t>B</a:t>
            </a:r>
            <a:endParaRPr sz="9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5630" y="2476500"/>
            <a:ext cx="2191288" cy="13657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102235" algn="ctr">
              <a:lnSpc>
                <a:spcPts val="3529"/>
              </a:lnSpc>
              <a:spcBef>
                <a:spcPts val="229"/>
              </a:spcBef>
            </a:pPr>
            <a:r>
              <a:rPr lang="tr-TR" sz="2950" b="1" spc="180" dirty="0">
                <a:solidFill>
                  <a:srgbClr val="FFFFFF"/>
                </a:solidFill>
                <a:latin typeface="Trebuchet MS"/>
                <a:cs typeface="Trebuchet MS"/>
              </a:rPr>
              <a:t>ÖZGENUR       ER</a:t>
            </a:r>
            <a:endParaRPr sz="2950" dirty="0">
              <a:latin typeface="Trebuchet MS"/>
              <a:cs typeface="Trebuchet MS"/>
            </a:endParaRPr>
          </a:p>
          <a:p>
            <a:pPr marL="19685" algn="ctr">
              <a:lnSpc>
                <a:spcPct val="100000"/>
              </a:lnSpc>
              <a:spcBef>
                <a:spcPts val="285"/>
              </a:spcBef>
            </a:pPr>
            <a:r>
              <a:rPr sz="2600" b="1" spc="-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600" b="1" spc="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b="1" spc="11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b="1" spc="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600" b="1" spc="-5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600" b="1" spc="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6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b="1" spc="1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600" b="1" spc="26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2600" dirty="0">
              <a:latin typeface="Trebuchet MS"/>
              <a:cs typeface="Trebuchet MS"/>
            </a:endParaRPr>
          </a:p>
        </p:txBody>
      </p:sp>
      <p:pic>
        <p:nvPicPr>
          <p:cNvPr id="10" name="Picture 8" descr="Özge Er adlı kullanıcının profil fotoğrafı">
            <a:extLst>
              <a:ext uri="{FF2B5EF4-FFF2-40B4-BE49-F238E27FC236}">
                <a16:creationId xmlns:a16="http://schemas.microsoft.com/office/drawing/2014/main" id="{4B75C1A8-FB9E-F7D5-7F29-A3517578D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2" y="618031"/>
            <a:ext cx="1647825" cy="1647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ject 2">
            <a:extLst>
              <a:ext uri="{FF2B5EF4-FFF2-40B4-BE49-F238E27FC236}">
                <a16:creationId xmlns:a16="http://schemas.microsoft.com/office/drawing/2014/main" id="{A17C5506-443E-70B6-55EA-C3A9A0F9242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C951BAD-5345-DB52-E253-788497D00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219" y="3842257"/>
            <a:ext cx="11604905" cy="6302458"/>
          </a:xfrm>
          <a:prstGeom prst="rect">
            <a:avLst/>
          </a:prstGeom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E39777A4-2297-D834-B4B3-6773F9B04DC8}"/>
              </a:ext>
            </a:extLst>
          </p:cNvPr>
          <p:cNvSpPr/>
          <p:nvPr/>
        </p:nvSpPr>
        <p:spPr>
          <a:xfrm>
            <a:off x="390443" y="5168348"/>
            <a:ext cx="5711355" cy="40386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was installed on the VM. Running oracle on Docker.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Packages have been created for subscriber, package and </a:t>
            </a:r>
            <a:r>
              <a:rPr lang="en-US" dirty="0" err="1"/>
              <a:t>dml</a:t>
            </a:r>
            <a:r>
              <a:rPr lang="en-US" dirty="0"/>
              <a:t> operations.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Necessary procedures and functions have been added to the packages.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Procedure and functions tested</a:t>
            </a:r>
            <a:endParaRPr lang="tr-TR" dirty="0"/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57E2B2D8-44C0-5AC7-2799-EFF5BB92A83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0687" y="90933"/>
            <a:ext cx="5314950" cy="10287000"/>
            <a:chOff x="0" y="0"/>
            <a:chExt cx="5314950" cy="10287000"/>
          </a:xfrm>
          <a:solidFill>
            <a:srgbClr val="FFC000"/>
          </a:solidFill>
        </p:grpSpPr>
        <p:sp>
          <p:nvSpPr>
            <p:cNvPr id="3" name="object 3"/>
            <p:cNvSpPr/>
            <p:nvPr/>
          </p:nvSpPr>
          <p:spPr>
            <a:xfrm>
              <a:off x="0" y="0"/>
              <a:ext cx="5314950" cy="10287000"/>
            </a:xfrm>
            <a:custGeom>
              <a:avLst/>
              <a:gdLst/>
              <a:ahLst/>
              <a:cxnLst/>
              <a:rect l="l" t="t" r="r" b="b"/>
              <a:pathLst>
                <a:path w="5314950" h="10287000">
                  <a:moveTo>
                    <a:pt x="53149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314949" y="0"/>
                  </a:lnTo>
                  <a:lnTo>
                    <a:pt x="5314949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5143" y="1028724"/>
              <a:ext cx="1647825" cy="1590675"/>
            </a:xfrm>
            <a:custGeom>
              <a:avLst/>
              <a:gdLst/>
              <a:ahLst/>
              <a:cxnLst/>
              <a:rect l="l" t="t" r="r" b="b"/>
              <a:pathLst>
                <a:path w="1647825" h="1590675">
                  <a:moveTo>
                    <a:pt x="1564510" y="1590625"/>
                  </a:moveTo>
                  <a:lnTo>
                    <a:pt x="83314" y="1590625"/>
                  </a:lnTo>
                  <a:lnTo>
                    <a:pt x="50929" y="1584085"/>
                  </a:lnTo>
                  <a:lnTo>
                    <a:pt x="24441" y="1566265"/>
                  </a:lnTo>
                  <a:lnTo>
                    <a:pt x="6562" y="1539865"/>
                  </a:lnTo>
                  <a:lnTo>
                    <a:pt x="0" y="1507588"/>
                  </a:lnTo>
                  <a:lnTo>
                    <a:pt x="0" y="83036"/>
                  </a:lnTo>
                  <a:lnTo>
                    <a:pt x="6562" y="50759"/>
                  </a:lnTo>
                  <a:lnTo>
                    <a:pt x="24441" y="24360"/>
                  </a:lnTo>
                  <a:lnTo>
                    <a:pt x="50929" y="6540"/>
                  </a:lnTo>
                  <a:lnTo>
                    <a:pt x="83314" y="0"/>
                  </a:lnTo>
                  <a:lnTo>
                    <a:pt x="1564510" y="0"/>
                  </a:lnTo>
                  <a:lnTo>
                    <a:pt x="1596895" y="6540"/>
                  </a:lnTo>
                  <a:lnTo>
                    <a:pt x="1623383" y="24360"/>
                  </a:lnTo>
                  <a:lnTo>
                    <a:pt x="1641262" y="50759"/>
                  </a:lnTo>
                  <a:lnTo>
                    <a:pt x="1647824" y="83036"/>
                  </a:lnTo>
                  <a:lnTo>
                    <a:pt x="1647824" y="1507588"/>
                  </a:lnTo>
                  <a:lnTo>
                    <a:pt x="1641262" y="1539865"/>
                  </a:lnTo>
                  <a:lnTo>
                    <a:pt x="1623383" y="1566265"/>
                  </a:lnTo>
                  <a:lnTo>
                    <a:pt x="1596895" y="1584085"/>
                  </a:lnTo>
                  <a:lnTo>
                    <a:pt x="1564510" y="159062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67566" y="2032782"/>
            <a:ext cx="2752090" cy="863056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065" marR="5080" algn="ctr">
              <a:lnSpc>
                <a:spcPts val="3529"/>
              </a:lnSpc>
              <a:spcBef>
                <a:spcPts val="229"/>
              </a:spcBef>
            </a:pPr>
            <a:r>
              <a:rPr lang="tr-TR" sz="2950" b="1" spc="-5" dirty="0">
                <a:solidFill>
                  <a:srgbClr val="FFFFFF"/>
                </a:solidFill>
                <a:latin typeface="Trebuchet MS"/>
                <a:cs typeface="Trebuchet MS"/>
              </a:rPr>
              <a:t>MAHMUT KILIÇ</a:t>
            </a:r>
            <a:endParaRPr sz="2950" dirty="0">
              <a:latin typeface="Trebuchet MS"/>
              <a:cs typeface="Trebuchet MS"/>
            </a:endParaRPr>
          </a:p>
          <a:p>
            <a:pPr algn="ctr">
              <a:lnSpc>
                <a:spcPts val="2980"/>
              </a:lnSpc>
            </a:pPr>
            <a:r>
              <a:rPr lang="tr-TR" sz="2600" b="1" spc="110" dirty="0">
                <a:solidFill>
                  <a:srgbClr val="FFFFFF"/>
                </a:solidFill>
                <a:latin typeface="Trebuchet MS"/>
                <a:cs typeface="Trebuchet MS"/>
              </a:rPr>
              <a:t>Test &amp; </a:t>
            </a:r>
            <a:r>
              <a:rPr sz="2600" b="1" spc="110" dirty="0">
                <a:solidFill>
                  <a:srgbClr val="FFFFFF"/>
                </a:solidFill>
                <a:latin typeface="Trebuchet MS"/>
                <a:cs typeface="Trebuchet MS"/>
              </a:rPr>
              <a:t>Designer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11026" y="949325"/>
            <a:ext cx="3878579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595" dirty="0">
                <a:solidFill>
                  <a:schemeClr val="tx1"/>
                </a:solidFill>
                <a:latin typeface="Trebuchet MS"/>
                <a:cs typeface="Trebuchet MS"/>
              </a:rPr>
              <a:t>D</a:t>
            </a:r>
            <a:r>
              <a:rPr sz="9000" b="1" spc="100" dirty="0">
                <a:solidFill>
                  <a:schemeClr val="tx1"/>
                </a:solidFill>
                <a:latin typeface="Trebuchet MS"/>
                <a:cs typeface="Trebuchet MS"/>
              </a:rPr>
              <a:t>e</a:t>
            </a:r>
            <a:r>
              <a:rPr sz="9000" b="1" spc="1010" dirty="0">
                <a:solidFill>
                  <a:schemeClr val="tx1"/>
                </a:solidFill>
                <a:latin typeface="Trebuchet MS"/>
                <a:cs typeface="Trebuchet MS"/>
              </a:rPr>
              <a:t>s</a:t>
            </a:r>
            <a:r>
              <a:rPr sz="9000" b="1" spc="-215" dirty="0">
                <a:solidFill>
                  <a:schemeClr val="tx1"/>
                </a:solidFill>
                <a:latin typeface="Trebuchet MS"/>
                <a:cs typeface="Trebuchet MS"/>
              </a:rPr>
              <a:t>i</a:t>
            </a:r>
            <a:r>
              <a:rPr sz="9000" b="1" spc="1105" dirty="0">
                <a:solidFill>
                  <a:schemeClr val="tx1"/>
                </a:solidFill>
                <a:latin typeface="Trebuchet MS"/>
                <a:cs typeface="Trebuchet MS"/>
              </a:rPr>
              <a:t>g</a:t>
            </a:r>
            <a:r>
              <a:rPr sz="9000" b="1" spc="380" dirty="0">
                <a:solidFill>
                  <a:schemeClr val="tx1"/>
                </a:solidFill>
                <a:latin typeface="Trebuchet MS"/>
                <a:cs typeface="Trebuchet MS"/>
              </a:rPr>
              <a:t>n</a:t>
            </a:r>
            <a:endParaRPr sz="9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D3282107-EE66-2F20-5026-36B04CBE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79" y="299654"/>
            <a:ext cx="1524407" cy="15244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object 2">
            <a:extLst>
              <a:ext uri="{FF2B5EF4-FFF2-40B4-BE49-F238E27FC236}">
                <a16:creationId xmlns:a16="http://schemas.microsoft.com/office/drawing/2014/main" id="{7ECF9FFD-6AA9-9A39-8FCD-5304838E1F5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70562A58-67C2-3C52-2B9A-163171281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0" y="2475906"/>
            <a:ext cx="5572124" cy="3636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846BD8CD-B6C4-19F6-B680-56C3EA219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152" y="6840571"/>
            <a:ext cx="5711435" cy="3368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A4E160B2-DDAC-1ED4-E032-7E72EB39D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053443"/>
            <a:ext cx="3227468" cy="717682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6FB7BF1-EFAF-FBAD-6BCA-E4537C694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0264" y="7048500"/>
            <a:ext cx="6517736" cy="3238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F8A0495-E378-DC76-56E1-3EF61FDF0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4155" y="2395216"/>
            <a:ext cx="6793405" cy="3977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93A984AF-7268-51DC-D658-28058B11826D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314950" cy="10287000"/>
            <a:chOff x="0" y="0"/>
            <a:chExt cx="5314950" cy="10287000"/>
          </a:xfrm>
          <a:solidFill>
            <a:srgbClr val="FFC000"/>
          </a:solidFill>
        </p:grpSpPr>
        <p:sp>
          <p:nvSpPr>
            <p:cNvPr id="3" name="object 3"/>
            <p:cNvSpPr/>
            <p:nvPr/>
          </p:nvSpPr>
          <p:spPr>
            <a:xfrm>
              <a:off x="0" y="0"/>
              <a:ext cx="5314950" cy="10287000"/>
            </a:xfrm>
            <a:custGeom>
              <a:avLst/>
              <a:gdLst/>
              <a:ahLst/>
              <a:cxnLst/>
              <a:rect l="l" t="t" r="r" b="b"/>
              <a:pathLst>
                <a:path w="5314950" h="10287000">
                  <a:moveTo>
                    <a:pt x="53149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314949" y="0"/>
                  </a:lnTo>
                  <a:lnTo>
                    <a:pt x="5314949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5143" y="1028725"/>
              <a:ext cx="1647825" cy="1590675"/>
            </a:xfrm>
            <a:custGeom>
              <a:avLst/>
              <a:gdLst/>
              <a:ahLst/>
              <a:cxnLst/>
              <a:rect l="l" t="t" r="r" b="b"/>
              <a:pathLst>
                <a:path w="1647825" h="1590675">
                  <a:moveTo>
                    <a:pt x="1564510" y="1590625"/>
                  </a:moveTo>
                  <a:lnTo>
                    <a:pt x="83314" y="1590625"/>
                  </a:lnTo>
                  <a:lnTo>
                    <a:pt x="50929" y="1584085"/>
                  </a:lnTo>
                  <a:lnTo>
                    <a:pt x="24441" y="1566265"/>
                  </a:lnTo>
                  <a:lnTo>
                    <a:pt x="6562" y="1539865"/>
                  </a:lnTo>
                  <a:lnTo>
                    <a:pt x="0" y="1507588"/>
                  </a:lnTo>
                  <a:lnTo>
                    <a:pt x="0" y="83036"/>
                  </a:lnTo>
                  <a:lnTo>
                    <a:pt x="6562" y="50759"/>
                  </a:lnTo>
                  <a:lnTo>
                    <a:pt x="24441" y="24360"/>
                  </a:lnTo>
                  <a:lnTo>
                    <a:pt x="50929" y="6540"/>
                  </a:lnTo>
                  <a:lnTo>
                    <a:pt x="83314" y="0"/>
                  </a:lnTo>
                  <a:lnTo>
                    <a:pt x="1564510" y="0"/>
                  </a:lnTo>
                  <a:lnTo>
                    <a:pt x="1596895" y="6540"/>
                  </a:lnTo>
                  <a:lnTo>
                    <a:pt x="1623383" y="24360"/>
                  </a:lnTo>
                  <a:lnTo>
                    <a:pt x="1641262" y="50759"/>
                  </a:lnTo>
                  <a:lnTo>
                    <a:pt x="1647824" y="83036"/>
                  </a:lnTo>
                  <a:lnTo>
                    <a:pt x="1647824" y="1507588"/>
                  </a:lnTo>
                  <a:lnTo>
                    <a:pt x="1641262" y="1539865"/>
                  </a:lnTo>
                  <a:lnTo>
                    <a:pt x="1623383" y="1566265"/>
                  </a:lnTo>
                  <a:lnTo>
                    <a:pt x="1596895" y="1584085"/>
                  </a:lnTo>
                  <a:lnTo>
                    <a:pt x="1564510" y="159062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16504" y="2873055"/>
            <a:ext cx="1684020" cy="1391406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90830" marR="5080" indent="-278765" algn="ctr">
              <a:lnSpc>
                <a:spcPts val="3529"/>
              </a:lnSpc>
              <a:spcBef>
                <a:spcPts val="229"/>
              </a:spcBef>
            </a:pPr>
            <a:r>
              <a:rPr lang="tr-TR" sz="2950" b="1" spc="204" dirty="0">
                <a:solidFill>
                  <a:srgbClr val="FFFFFF"/>
                </a:solidFill>
                <a:latin typeface="Trebuchet MS"/>
                <a:cs typeface="Trebuchet MS"/>
              </a:rPr>
              <a:t>TARIK</a:t>
            </a:r>
          </a:p>
          <a:p>
            <a:pPr marL="290830" marR="5080" indent="-278765" algn="ctr">
              <a:lnSpc>
                <a:spcPts val="3529"/>
              </a:lnSpc>
              <a:spcBef>
                <a:spcPts val="229"/>
              </a:spcBef>
            </a:pPr>
            <a:r>
              <a:rPr lang="tr-TR" sz="2950" b="1" spc="204" dirty="0">
                <a:solidFill>
                  <a:srgbClr val="FFFFFF"/>
                </a:solidFill>
                <a:latin typeface="Trebuchet MS"/>
                <a:cs typeface="Trebuchet MS"/>
              </a:rPr>
              <a:t>YILDIZ</a:t>
            </a:r>
            <a:endParaRPr sz="2950" dirty="0">
              <a:latin typeface="Trebuchet MS"/>
              <a:cs typeface="Trebuchet MS"/>
            </a:endParaRPr>
          </a:p>
          <a:p>
            <a:pPr marL="198120" algn="ctr">
              <a:lnSpc>
                <a:spcPct val="100000"/>
              </a:lnSpc>
              <a:spcBef>
                <a:spcPts val="285"/>
              </a:spcBef>
            </a:pPr>
            <a:r>
              <a:rPr sz="2600" b="1" spc="75" dirty="0">
                <a:solidFill>
                  <a:srgbClr val="FFFFFF"/>
                </a:solidFill>
                <a:latin typeface="Trebuchet MS"/>
                <a:cs typeface="Trebuchet MS"/>
              </a:rPr>
              <a:t>Android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59229" y="949325"/>
            <a:ext cx="447548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63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9000" b="1" spc="380" dirty="0">
                <a:solidFill>
                  <a:schemeClr val="tx1"/>
                </a:solidFill>
                <a:latin typeface="Trebuchet MS"/>
                <a:cs typeface="Trebuchet MS"/>
              </a:rPr>
              <a:t>n</a:t>
            </a:r>
            <a:r>
              <a:rPr sz="9000" b="1" spc="370" dirty="0">
                <a:solidFill>
                  <a:schemeClr val="tx1"/>
                </a:solidFill>
                <a:latin typeface="Trebuchet MS"/>
                <a:cs typeface="Trebuchet MS"/>
              </a:rPr>
              <a:t>d</a:t>
            </a:r>
            <a:r>
              <a:rPr sz="9000" b="1" spc="75" dirty="0">
                <a:solidFill>
                  <a:schemeClr val="tx1"/>
                </a:solidFill>
                <a:latin typeface="Trebuchet MS"/>
                <a:cs typeface="Trebuchet MS"/>
              </a:rPr>
              <a:t>r</a:t>
            </a:r>
            <a:r>
              <a:rPr sz="9000" b="1" spc="315" dirty="0">
                <a:solidFill>
                  <a:schemeClr val="tx1"/>
                </a:solidFill>
                <a:latin typeface="Trebuchet MS"/>
                <a:cs typeface="Trebuchet MS"/>
              </a:rPr>
              <a:t>o</a:t>
            </a:r>
            <a:r>
              <a:rPr sz="9000" b="1" spc="-215" dirty="0">
                <a:solidFill>
                  <a:schemeClr val="tx1"/>
                </a:solidFill>
                <a:latin typeface="Trebuchet MS"/>
                <a:cs typeface="Trebuchet MS"/>
              </a:rPr>
              <a:t>i</a:t>
            </a:r>
            <a:r>
              <a:rPr sz="9000" b="1" spc="370" dirty="0">
                <a:solidFill>
                  <a:schemeClr val="tx1"/>
                </a:solidFill>
                <a:latin typeface="Trebuchet MS"/>
                <a:cs typeface="Trebuchet MS"/>
              </a:rPr>
              <a:t>d</a:t>
            </a:r>
            <a:endParaRPr sz="9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5854" y="3181350"/>
            <a:ext cx="142874" cy="1428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751709" y="2930525"/>
            <a:ext cx="9475470" cy="111696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234"/>
              </a:spcBef>
            </a:pPr>
            <a:r>
              <a:rPr sz="3600" spc="160" dirty="0">
                <a:latin typeface="Trebuchet MS"/>
                <a:cs typeface="Trebuchet MS"/>
              </a:rPr>
              <a:t>Subscribers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170" dirty="0">
                <a:latin typeface="Trebuchet MS"/>
                <a:cs typeface="Trebuchet MS"/>
              </a:rPr>
              <a:t>can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15" dirty="0">
                <a:latin typeface="Trebuchet MS"/>
                <a:cs typeface="Trebuchet MS"/>
              </a:rPr>
              <a:t>register,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95" dirty="0">
                <a:latin typeface="Trebuchet MS"/>
                <a:cs typeface="Trebuchet MS"/>
              </a:rPr>
              <a:t>log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25" dirty="0">
                <a:latin typeface="Trebuchet MS"/>
                <a:cs typeface="Trebuchet MS"/>
              </a:rPr>
              <a:t>in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145" dirty="0">
                <a:latin typeface="Trebuchet MS"/>
                <a:cs typeface="Trebuchet MS"/>
              </a:rPr>
              <a:t>and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160" dirty="0">
                <a:latin typeface="Trebuchet MS"/>
                <a:cs typeface="Trebuchet MS"/>
              </a:rPr>
              <a:t>see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10" dirty="0">
                <a:latin typeface="Trebuchet MS"/>
                <a:cs typeface="Trebuchet MS"/>
              </a:rPr>
              <a:t>their </a:t>
            </a:r>
            <a:r>
              <a:rPr sz="3600" spc="-1070" dirty="0">
                <a:latin typeface="Trebuchet MS"/>
                <a:cs typeface="Trebuchet MS"/>
              </a:rPr>
              <a:t> </a:t>
            </a:r>
            <a:r>
              <a:rPr sz="3600" spc="85" dirty="0">
                <a:latin typeface="Trebuchet MS"/>
                <a:cs typeface="Trebuchet MS"/>
              </a:rPr>
              <a:t>remaining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210" dirty="0">
                <a:latin typeface="Trebuchet MS"/>
                <a:cs typeface="Trebuchet MS"/>
              </a:rPr>
              <a:t>usage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150" dirty="0">
                <a:latin typeface="Trebuchet MS"/>
                <a:cs typeface="Trebuchet MS"/>
              </a:rPr>
              <a:t>through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85" dirty="0">
                <a:latin typeface="Trebuchet MS"/>
                <a:cs typeface="Trebuchet MS"/>
              </a:rPr>
              <a:t>the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5" dirty="0">
                <a:latin typeface="Trebuchet MS"/>
                <a:cs typeface="Trebuchet MS"/>
              </a:rPr>
              <a:t>application.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5854" y="4810125"/>
            <a:ext cx="142874" cy="1428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751709" y="4559300"/>
            <a:ext cx="10610850" cy="39138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0" dirty="0">
                <a:latin typeface="Trebuchet MS"/>
                <a:cs typeface="Trebuchet MS"/>
              </a:rPr>
              <a:t>The</a:t>
            </a:r>
            <a:r>
              <a:rPr sz="3600" spc="-215" dirty="0">
                <a:latin typeface="Trebuchet MS"/>
                <a:cs typeface="Trebuchet MS"/>
              </a:rPr>
              <a:t> </a:t>
            </a:r>
            <a:r>
              <a:rPr sz="3600" spc="45" dirty="0">
                <a:latin typeface="Trebuchet MS"/>
                <a:cs typeface="Trebuchet MS"/>
              </a:rPr>
              <a:t>application</a:t>
            </a:r>
            <a:r>
              <a:rPr sz="3600" spc="-215" dirty="0">
                <a:latin typeface="Trebuchet MS"/>
                <a:cs typeface="Trebuchet MS"/>
              </a:rPr>
              <a:t> </a:t>
            </a:r>
            <a:r>
              <a:rPr sz="3600" spc="110" dirty="0">
                <a:latin typeface="Trebuchet MS"/>
                <a:cs typeface="Trebuchet MS"/>
              </a:rPr>
              <a:t>is</a:t>
            </a:r>
            <a:r>
              <a:rPr sz="3600" spc="-215" dirty="0">
                <a:latin typeface="Trebuchet MS"/>
                <a:cs typeface="Trebuchet MS"/>
              </a:rPr>
              <a:t> </a:t>
            </a:r>
            <a:r>
              <a:rPr sz="3600" spc="130" dirty="0">
                <a:latin typeface="Trebuchet MS"/>
                <a:cs typeface="Trebuchet MS"/>
              </a:rPr>
              <a:t>coded</a:t>
            </a:r>
            <a:r>
              <a:rPr sz="3600" spc="-210" dirty="0">
                <a:latin typeface="Trebuchet MS"/>
                <a:cs typeface="Trebuchet MS"/>
              </a:rPr>
              <a:t> </a:t>
            </a:r>
            <a:r>
              <a:rPr sz="3600" spc="25" dirty="0">
                <a:latin typeface="Trebuchet MS"/>
                <a:cs typeface="Trebuchet MS"/>
              </a:rPr>
              <a:t>in</a:t>
            </a:r>
            <a:r>
              <a:rPr sz="3600" spc="-215" dirty="0">
                <a:latin typeface="Trebuchet MS"/>
                <a:cs typeface="Trebuchet MS"/>
              </a:rPr>
              <a:t> </a:t>
            </a:r>
            <a:r>
              <a:rPr sz="3600" spc="-80" dirty="0">
                <a:latin typeface="Trebuchet MS"/>
                <a:cs typeface="Trebuchet MS"/>
              </a:rPr>
              <a:t>java.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50" dirty="0">
              <a:latin typeface="Trebuchet MS"/>
              <a:cs typeface="Trebuchet MS"/>
            </a:endParaRPr>
          </a:p>
          <a:p>
            <a:pPr marL="12700" marR="1209040">
              <a:lnSpc>
                <a:spcPts val="4280"/>
              </a:lnSpc>
            </a:pPr>
            <a:r>
              <a:rPr sz="3600" spc="114" dirty="0">
                <a:latin typeface="Trebuchet MS"/>
                <a:cs typeface="Trebuchet MS"/>
              </a:rPr>
              <a:t>Communication</a:t>
            </a:r>
            <a:r>
              <a:rPr sz="3600" spc="-210" dirty="0">
                <a:latin typeface="Trebuchet MS"/>
                <a:cs typeface="Trebuchet MS"/>
              </a:rPr>
              <a:t> </a:t>
            </a:r>
            <a:r>
              <a:rPr sz="3600" spc="60" dirty="0">
                <a:latin typeface="Trebuchet MS"/>
                <a:cs typeface="Trebuchet MS"/>
              </a:rPr>
              <a:t>with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165" dirty="0">
                <a:latin typeface="Trebuchet MS"/>
                <a:cs typeface="Trebuchet MS"/>
              </a:rPr>
              <a:t>Rest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90" dirty="0">
                <a:latin typeface="Trebuchet MS"/>
                <a:cs typeface="Trebuchet MS"/>
              </a:rPr>
              <a:t>Api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110" dirty="0">
                <a:latin typeface="Trebuchet MS"/>
                <a:cs typeface="Trebuchet MS"/>
              </a:rPr>
              <a:t>is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80" dirty="0">
                <a:latin typeface="Trebuchet MS"/>
                <a:cs typeface="Trebuchet MS"/>
              </a:rPr>
              <a:t>provided</a:t>
            </a:r>
            <a:r>
              <a:rPr sz="3600" spc="-210" dirty="0">
                <a:latin typeface="Trebuchet MS"/>
                <a:cs typeface="Trebuchet MS"/>
              </a:rPr>
              <a:t> </a:t>
            </a:r>
            <a:r>
              <a:rPr sz="3600" spc="170" dirty="0">
                <a:latin typeface="Trebuchet MS"/>
                <a:cs typeface="Trebuchet MS"/>
              </a:rPr>
              <a:t>by </a:t>
            </a:r>
            <a:r>
              <a:rPr sz="3600" spc="-1070" dirty="0">
                <a:latin typeface="Trebuchet MS"/>
                <a:cs typeface="Trebuchet MS"/>
              </a:rPr>
              <a:t> </a:t>
            </a:r>
            <a:r>
              <a:rPr sz="3600" spc="195" dirty="0">
                <a:latin typeface="Trebuchet MS"/>
                <a:cs typeface="Trebuchet MS"/>
              </a:rPr>
              <a:t>using</a:t>
            </a:r>
            <a:r>
              <a:rPr sz="3600" spc="-210" dirty="0">
                <a:latin typeface="Trebuchet MS"/>
                <a:cs typeface="Trebuchet MS"/>
              </a:rPr>
              <a:t> </a:t>
            </a:r>
            <a:r>
              <a:rPr sz="3600" spc="85" dirty="0">
                <a:latin typeface="Trebuchet MS"/>
                <a:cs typeface="Trebuchet MS"/>
              </a:rPr>
              <a:t>the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-5" dirty="0">
                <a:latin typeface="Trebuchet MS"/>
                <a:cs typeface="Trebuchet MS"/>
              </a:rPr>
              <a:t>retrofit</a:t>
            </a:r>
            <a:r>
              <a:rPr sz="3600" spc="-204" dirty="0">
                <a:latin typeface="Trebuchet MS"/>
                <a:cs typeface="Trebuchet MS"/>
              </a:rPr>
              <a:t> </a:t>
            </a:r>
            <a:r>
              <a:rPr sz="3600" spc="-50" dirty="0">
                <a:latin typeface="Trebuchet MS"/>
                <a:cs typeface="Trebuchet MS"/>
              </a:rPr>
              <a:t>library.</a:t>
            </a:r>
            <a:endParaRPr sz="3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2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 dirty="0">
              <a:latin typeface="Trebuchet MS"/>
              <a:cs typeface="Trebuchet MS"/>
            </a:endParaRPr>
          </a:p>
          <a:p>
            <a:pPr marL="528320" marR="5080">
              <a:lnSpc>
                <a:spcPts val="3900"/>
              </a:lnSpc>
            </a:pPr>
            <a:endParaRPr sz="3300" dirty="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5854" y="5895975"/>
            <a:ext cx="142874" cy="142874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D38B188F-B621-1629-C198-E92D7BB2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252" y="1040321"/>
            <a:ext cx="1564843" cy="15648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object 2">
            <a:extLst>
              <a:ext uri="{FF2B5EF4-FFF2-40B4-BE49-F238E27FC236}">
                <a16:creationId xmlns:a16="http://schemas.microsoft.com/office/drawing/2014/main" id="{77B2E68A-6C88-40CB-0496-C9C0B99BD9E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B9B8EE40-C794-63B8-191B-62EB809A8F8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7115" y="240157"/>
            <a:ext cx="447548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635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9000" b="1" spc="380" dirty="0">
                <a:solidFill>
                  <a:schemeClr val="tx1"/>
                </a:solidFill>
                <a:latin typeface="Trebuchet MS"/>
                <a:cs typeface="Trebuchet MS"/>
              </a:rPr>
              <a:t>n</a:t>
            </a:r>
            <a:r>
              <a:rPr sz="9000" b="1" spc="370" dirty="0">
                <a:solidFill>
                  <a:schemeClr val="tx1"/>
                </a:solidFill>
                <a:latin typeface="Trebuchet MS"/>
                <a:cs typeface="Trebuchet MS"/>
              </a:rPr>
              <a:t>d</a:t>
            </a:r>
            <a:r>
              <a:rPr sz="9000" b="1" spc="75" dirty="0">
                <a:solidFill>
                  <a:schemeClr val="tx1"/>
                </a:solidFill>
                <a:latin typeface="Trebuchet MS"/>
                <a:cs typeface="Trebuchet MS"/>
              </a:rPr>
              <a:t>r</a:t>
            </a:r>
            <a:r>
              <a:rPr sz="9000" b="1" spc="315" dirty="0">
                <a:solidFill>
                  <a:schemeClr val="tx1"/>
                </a:solidFill>
                <a:latin typeface="Trebuchet MS"/>
                <a:cs typeface="Trebuchet MS"/>
              </a:rPr>
              <a:t>o</a:t>
            </a:r>
            <a:r>
              <a:rPr sz="9000" b="1" spc="-215" dirty="0">
                <a:solidFill>
                  <a:schemeClr val="tx1"/>
                </a:solidFill>
                <a:latin typeface="Trebuchet MS"/>
                <a:cs typeface="Trebuchet MS"/>
              </a:rPr>
              <a:t>i</a:t>
            </a:r>
            <a:r>
              <a:rPr sz="9000" b="1" spc="370" dirty="0">
                <a:solidFill>
                  <a:schemeClr val="tx1"/>
                </a:solidFill>
                <a:latin typeface="Trebuchet MS"/>
                <a:cs typeface="Trebuchet MS"/>
              </a:rPr>
              <a:t>d</a:t>
            </a:r>
            <a:endParaRPr sz="9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FAB74EC-6441-A082-086B-43CE91A39E22}"/>
              </a:ext>
            </a:extLst>
          </p:cNvPr>
          <p:cNvSpPr/>
          <p:nvPr/>
        </p:nvSpPr>
        <p:spPr>
          <a:xfrm>
            <a:off x="10897870" y="0"/>
            <a:ext cx="7390130" cy="10287000"/>
          </a:xfrm>
          <a:custGeom>
            <a:avLst/>
            <a:gdLst/>
            <a:ahLst/>
            <a:cxnLst/>
            <a:rect l="l" t="t" r="r" b="b"/>
            <a:pathLst>
              <a:path w="7390130" h="10287000">
                <a:moveTo>
                  <a:pt x="0" y="10287000"/>
                </a:moveTo>
                <a:lnTo>
                  <a:pt x="4788276" y="0"/>
                </a:lnTo>
                <a:lnTo>
                  <a:pt x="7389299" y="0"/>
                </a:lnTo>
                <a:lnTo>
                  <a:pt x="7389634" y="155"/>
                </a:lnTo>
                <a:lnTo>
                  <a:pt x="7389634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C3EB1AD4-6341-6D2F-DE4B-0B817123FB7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0E702982-6F7C-574B-A32E-5EADFAD464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6EA087C-F267-7BBE-246A-19D8541784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71198FB-2472-C1A2-E9F8-CF45E7CD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58" y="4305300"/>
            <a:ext cx="8332742" cy="559117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219D36B-5799-64AC-E73A-E22D5FF29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768" y="2042352"/>
            <a:ext cx="4485232" cy="8244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101F4546-A868-A7DD-617E-CF7E32339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829" y="2042352"/>
            <a:ext cx="4626136" cy="8244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object 5">
            <a:extLst>
              <a:ext uri="{FF2B5EF4-FFF2-40B4-BE49-F238E27FC236}">
                <a16:creationId xmlns:a16="http://schemas.microsoft.com/office/drawing/2014/main" id="{DFC08A91-2D54-4319-6CEB-18492BB946C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300345" cy="10287000"/>
            <a:chOff x="0" y="0"/>
            <a:chExt cx="5300345" cy="10287000"/>
          </a:xfrm>
          <a:solidFill>
            <a:srgbClr val="FFC000"/>
          </a:solidFill>
        </p:grpSpPr>
        <p:sp>
          <p:nvSpPr>
            <p:cNvPr id="3" name="object 3"/>
            <p:cNvSpPr/>
            <p:nvPr/>
          </p:nvSpPr>
          <p:spPr>
            <a:xfrm>
              <a:off x="0" y="0"/>
              <a:ext cx="5300345" cy="10287000"/>
            </a:xfrm>
            <a:custGeom>
              <a:avLst/>
              <a:gdLst/>
              <a:ahLst/>
              <a:cxnLst/>
              <a:rect l="l" t="t" r="r" b="b"/>
              <a:pathLst>
                <a:path w="5300345" h="10287000">
                  <a:moveTo>
                    <a:pt x="5300033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300033" y="0"/>
                  </a:lnTo>
                  <a:lnTo>
                    <a:pt x="5300033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5143" y="1028724"/>
              <a:ext cx="1647825" cy="1590675"/>
            </a:xfrm>
            <a:custGeom>
              <a:avLst/>
              <a:gdLst/>
              <a:ahLst/>
              <a:cxnLst/>
              <a:rect l="l" t="t" r="r" b="b"/>
              <a:pathLst>
                <a:path w="1647825" h="1590675">
                  <a:moveTo>
                    <a:pt x="1564510" y="1590625"/>
                  </a:moveTo>
                  <a:lnTo>
                    <a:pt x="83314" y="1590625"/>
                  </a:lnTo>
                  <a:lnTo>
                    <a:pt x="50929" y="1584085"/>
                  </a:lnTo>
                  <a:lnTo>
                    <a:pt x="24441" y="1566265"/>
                  </a:lnTo>
                  <a:lnTo>
                    <a:pt x="6562" y="1539865"/>
                  </a:lnTo>
                  <a:lnTo>
                    <a:pt x="0" y="1507588"/>
                  </a:lnTo>
                  <a:lnTo>
                    <a:pt x="0" y="83036"/>
                  </a:lnTo>
                  <a:lnTo>
                    <a:pt x="6562" y="50759"/>
                  </a:lnTo>
                  <a:lnTo>
                    <a:pt x="24441" y="24360"/>
                  </a:lnTo>
                  <a:lnTo>
                    <a:pt x="50929" y="6540"/>
                  </a:lnTo>
                  <a:lnTo>
                    <a:pt x="83314" y="0"/>
                  </a:lnTo>
                  <a:lnTo>
                    <a:pt x="1564510" y="0"/>
                  </a:lnTo>
                  <a:lnTo>
                    <a:pt x="1596895" y="6540"/>
                  </a:lnTo>
                  <a:lnTo>
                    <a:pt x="1623383" y="24360"/>
                  </a:lnTo>
                  <a:lnTo>
                    <a:pt x="1641262" y="50759"/>
                  </a:lnTo>
                  <a:lnTo>
                    <a:pt x="1647824" y="83036"/>
                  </a:lnTo>
                  <a:lnTo>
                    <a:pt x="1647824" y="1507588"/>
                  </a:lnTo>
                  <a:lnTo>
                    <a:pt x="1641262" y="1539865"/>
                  </a:lnTo>
                  <a:lnTo>
                    <a:pt x="1623383" y="1566265"/>
                  </a:lnTo>
                  <a:lnTo>
                    <a:pt x="1596895" y="1584085"/>
                  </a:lnTo>
                  <a:lnTo>
                    <a:pt x="1564510" y="159062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2600" y="90933"/>
            <a:ext cx="234696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-550" dirty="0">
                <a:solidFill>
                  <a:schemeClr val="tx1"/>
                </a:solidFill>
                <a:latin typeface="Trebuchet MS"/>
                <a:cs typeface="Trebuchet MS"/>
              </a:rPr>
              <a:t>W</a:t>
            </a:r>
            <a:r>
              <a:rPr sz="9000" b="1" spc="100" dirty="0">
                <a:solidFill>
                  <a:schemeClr val="tx1"/>
                </a:solidFill>
                <a:latin typeface="Trebuchet MS"/>
                <a:cs typeface="Trebuchet MS"/>
              </a:rPr>
              <a:t>e</a:t>
            </a:r>
            <a:r>
              <a:rPr sz="9000" b="1" spc="360" dirty="0">
                <a:solidFill>
                  <a:schemeClr val="tx1"/>
                </a:solidFill>
                <a:latin typeface="Trebuchet MS"/>
                <a:cs typeface="Trebuchet MS"/>
              </a:rPr>
              <a:t>b</a:t>
            </a:r>
            <a:endParaRPr sz="9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3502" y="2873056"/>
            <a:ext cx="2336098" cy="13657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95885" algn="ctr">
              <a:lnSpc>
                <a:spcPts val="3529"/>
              </a:lnSpc>
              <a:spcBef>
                <a:spcPts val="229"/>
              </a:spcBef>
            </a:pPr>
            <a:r>
              <a:rPr lang="tr-TR" sz="2950" b="1" spc="75" dirty="0">
                <a:solidFill>
                  <a:srgbClr val="FFFFFF"/>
                </a:solidFill>
                <a:latin typeface="Trebuchet MS"/>
                <a:cs typeface="Trebuchet MS"/>
              </a:rPr>
              <a:t>KEMAL AKBULUT</a:t>
            </a:r>
            <a:endParaRPr lang="tr-TR" sz="2950" dirty="0">
              <a:latin typeface="Trebuchet MS"/>
              <a:cs typeface="Trebuchet MS"/>
            </a:endParaRPr>
          </a:p>
          <a:p>
            <a:pPr marL="12700" marR="5080" indent="95885" algn="ctr">
              <a:lnSpc>
                <a:spcPts val="3529"/>
              </a:lnSpc>
              <a:spcBef>
                <a:spcPts val="229"/>
              </a:spcBef>
            </a:pPr>
            <a:r>
              <a:rPr sz="2600" b="1" spc="-1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2600" dirty="0">
              <a:latin typeface="Trebuchet MS"/>
              <a:cs typeface="Trebuchet MS"/>
            </a:endParaRPr>
          </a:p>
        </p:txBody>
      </p:sp>
      <p:pic>
        <p:nvPicPr>
          <p:cNvPr id="10" name="Picture 4" descr="Kemal Akbulut adlı kullanıcının profil fotoğrafı">
            <a:extLst>
              <a:ext uri="{FF2B5EF4-FFF2-40B4-BE49-F238E27FC236}">
                <a16:creationId xmlns:a16="http://schemas.microsoft.com/office/drawing/2014/main" id="{27B02E9A-216B-00C1-B2C7-A93E944C3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55" y="1103136"/>
            <a:ext cx="1443684" cy="14436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ject 2">
            <a:extLst>
              <a:ext uri="{FF2B5EF4-FFF2-40B4-BE49-F238E27FC236}">
                <a16:creationId xmlns:a16="http://schemas.microsoft.com/office/drawing/2014/main" id="{1AB598B2-51AC-AC07-A47A-92E24B88C87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3C7BB32-F785-1463-3C8C-65DF33E82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072198"/>
            <a:ext cx="11125200" cy="7183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Dikdörtgen 13">
            <a:extLst>
              <a:ext uri="{FF2B5EF4-FFF2-40B4-BE49-F238E27FC236}">
                <a16:creationId xmlns:a16="http://schemas.microsoft.com/office/drawing/2014/main" id="{0BF2C6B1-CEA1-2BBE-CD60-AE9B10F26FE8}"/>
              </a:ext>
            </a:extLst>
          </p:cNvPr>
          <p:cNvSpPr/>
          <p:nvPr/>
        </p:nvSpPr>
        <p:spPr>
          <a:xfrm>
            <a:off x="267497" y="4759294"/>
            <a:ext cx="6324600" cy="441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website was created using React in the web part given to me in the project.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r-TR" dirty="0">
                <a:solidFill>
                  <a:schemeClr val="tx1"/>
                </a:solidFill>
              </a:rPr>
              <a:t>D</a:t>
            </a:r>
            <a:r>
              <a:rPr lang="en-US" dirty="0" err="1">
                <a:solidFill>
                  <a:schemeClr val="tx1"/>
                </a:solidFill>
              </a:rPr>
              <a:t>esign</a:t>
            </a:r>
            <a:r>
              <a:rPr lang="en-US" dirty="0">
                <a:solidFill>
                  <a:schemeClr val="tx1"/>
                </a:solidFill>
              </a:rPr>
              <a:t> and forms were created.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Then it was tried to pull and send </a:t>
            </a:r>
            <a:r>
              <a:rPr lang="tr-TR" dirty="0">
                <a:solidFill>
                  <a:schemeClr val="tx1"/>
                </a:solidFill>
              </a:rPr>
              <a:t>APİ </a:t>
            </a:r>
            <a:r>
              <a:rPr lang="en-US" dirty="0">
                <a:solidFill>
                  <a:schemeClr val="tx1"/>
                </a:solidFill>
              </a:rPr>
              <a:t> for login and registration pages.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6C489B29-DB0A-D44F-6CA9-7449F71EACD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00124" y="3298280"/>
            <a:ext cx="7531734" cy="5402580"/>
            <a:chOff x="1000124" y="3298280"/>
            <a:chExt cx="7531734" cy="5402580"/>
          </a:xfrm>
        </p:grpSpPr>
        <p:sp>
          <p:nvSpPr>
            <p:cNvPr id="4" name="object 4"/>
            <p:cNvSpPr/>
            <p:nvPr/>
          </p:nvSpPr>
          <p:spPr>
            <a:xfrm>
              <a:off x="1000124" y="3298280"/>
              <a:ext cx="7531734" cy="5402580"/>
            </a:xfrm>
            <a:custGeom>
              <a:avLst/>
              <a:gdLst/>
              <a:ahLst/>
              <a:cxnLst/>
              <a:rect l="l" t="t" r="r" b="b"/>
              <a:pathLst>
                <a:path w="7531734" h="5402580">
                  <a:moveTo>
                    <a:pt x="7308618" y="5402320"/>
                  </a:moveTo>
                  <a:lnTo>
                    <a:pt x="222839" y="5402320"/>
                  </a:lnTo>
                  <a:lnTo>
                    <a:pt x="178010" y="5397781"/>
                  </a:lnTo>
                  <a:lnTo>
                    <a:pt x="136219" y="5384768"/>
                  </a:lnTo>
                  <a:lnTo>
                    <a:pt x="98371" y="5364188"/>
                  </a:lnTo>
                  <a:lnTo>
                    <a:pt x="65373" y="5336947"/>
                  </a:lnTo>
                  <a:lnTo>
                    <a:pt x="38131" y="5303949"/>
                  </a:lnTo>
                  <a:lnTo>
                    <a:pt x="17551" y="5266102"/>
                  </a:lnTo>
                  <a:lnTo>
                    <a:pt x="4538" y="5224311"/>
                  </a:lnTo>
                  <a:lnTo>
                    <a:pt x="0" y="5179483"/>
                  </a:lnTo>
                  <a:lnTo>
                    <a:pt x="0" y="222836"/>
                  </a:lnTo>
                  <a:lnTo>
                    <a:pt x="4538" y="178008"/>
                  </a:lnTo>
                  <a:lnTo>
                    <a:pt x="17551" y="136217"/>
                  </a:lnTo>
                  <a:lnTo>
                    <a:pt x="38131" y="98370"/>
                  </a:lnTo>
                  <a:lnTo>
                    <a:pt x="65373" y="65372"/>
                  </a:lnTo>
                  <a:lnTo>
                    <a:pt x="98371" y="38131"/>
                  </a:lnTo>
                  <a:lnTo>
                    <a:pt x="136219" y="17551"/>
                  </a:lnTo>
                  <a:lnTo>
                    <a:pt x="178010" y="4538"/>
                  </a:lnTo>
                  <a:lnTo>
                    <a:pt x="222839" y="0"/>
                  </a:lnTo>
                  <a:lnTo>
                    <a:pt x="7308618" y="0"/>
                  </a:lnTo>
                  <a:lnTo>
                    <a:pt x="7353447" y="4538"/>
                  </a:lnTo>
                  <a:lnTo>
                    <a:pt x="7395238" y="17551"/>
                  </a:lnTo>
                  <a:lnTo>
                    <a:pt x="7433086" y="38131"/>
                  </a:lnTo>
                  <a:lnTo>
                    <a:pt x="7466084" y="65372"/>
                  </a:lnTo>
                  <a:lnTo>
                    <a:pt x="7493326" y="98370"/>
                  </a:lnTo>
                  <a:lnTo>
                    <a:pt x="7513906" y="136217"/>
                  </a:lnTo>
                  <a:lnTo>
                    <a:pt x="7526919" y="178008"/>
                  </a:lnTo>
                  <a:lnTo>
                    <a:pt x="7531458" y="222836"/>
                  </a:lnTo>
                  <a:lnTo>
                    <a:pt x="7531458" y="5179483"/>
                  </a:lnTo>
                  <a:lnTo>
                    <a:pt x="7526919" y="5224311"/>
                  </a:lnTo>
                  <a:lnTo>
                    <a:pt x="7513906" y="5266102"/>
                  </a:lnTo>
                  <a:lnTo>
                    <a:pt x="7493326" y="5303949"/>
                  </a:lnTo>
                  <a:lnTo>
                    <a:pt x="7466084" y="5336947"/>
                  </a:lnTo>
                  <a:lnTo>
                    <a:pt x="7433086" y="5364188"/>
                  </a:lnTo>
                  <a:lnTo>
                    <a:pt x="7395238" y="5384768"/>
                  </a:lnTo>
                  <a:lnTo>
                    <a:pt x="7353447" y="5397781"/>
                  </a:lnTo>
                  <a:lnTo>
                    <a:pt x="7308618" y="54023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3892" y="3874166"/>
              <a:ext cx="133350" cy="1333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3892" y="4464716"/>
              <a:ext cx="133350" cy="133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3892" y="5055266"/>
              <a:ext cx="133350" cy="1333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892" y="5645816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3892" y="6236366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892" y="6826916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892" y="7417466"/>
              <a:ext cx="133350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892" y="8008016"/>
              <a:ext cx="133350" cy="1333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39805" y="3555542"/>
            <a:ext cx="6299835" cy="47498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3300" b="1" spc="-18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300" b="1" spc="165" dirty="0">
                <a:solidFill>
                  <a:srgbClr val="FFFFFF"/>
                </a:solidFill>
                <a:latin typeface="Trebuchet MS"/>
                <a:cs typeface="Trebuchet MS"/>
              </a:rPr>
              <a:t>ha</a:t>
            </a:r>
            <a:r>
              <a:rPr sz="3300" b="1" spc="1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00" b="1" spc="3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3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tr-TR" sz="3300" b="1" spc="345" dirty="0">
                <a:solidFill>
                  <a:srgbClr val="FFFFFF"/>
                </a:solidFill>
                <a:latin typeface="Trebuchet MS"/>
                <a:cs typeface="Trebuchet MS"/>
              </a:rPr>
              <a:t>SUNCELL</a:t>
            </a:r>
            <a:r>
              <a:rPr sz="3300" b="1" spc="484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3300" dirty="0">
              <a:latin typeface="Trebuchet MS"/>
              <a:cs typeface="Trebuchet MS"/>
            </a:endParaRPr>
          </a:p>
          <a:p>
            <a:pPr marL="12700" marR="5080">
              <a:lnSpc>
                <a:spcPct val="117400"/>
              </a:lnSpc>
              <a:spcBef>
                <a:spcPts val="5"/>
              </a:spcBef>
            </a:pPr>
            <a:r>
              <a:rPr sz="3300" b="1" spc="-18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300" b="1" spc="16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300" b="1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00" b="1" spc="2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00" b="1" spc="17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3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00" b="1" spc="2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00" b="1" spc="16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300" b="1" spc="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300" b="1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00" b="1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300" b="1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00" b="1" spc="4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300" b="1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00" b="1" spc="38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3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00" b="1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00" b="1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1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300" b="1" spc="3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3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00" b="1" spc="1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300" b="1" spc="385" dirty="0">
                <a:solidFill>
                  <a:srgbClr val="FFFFFF"/>
                </a:solidFill>
                <a:latin typeface="Trebuchet MS"/>
                <a:cs typeface="Trebuchet MS"/>
              </a:rPr>
              <a:t>?  </a:t>
            </a:r>
            <a:r>
              <a:rPr sz="3300" b="1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00" b="1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00" b="1" spc="19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3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2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3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00" b="1" spc="1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300" b="1" spc="1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3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00" b="1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00" b="1" spc="3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300" b="1" spc="-2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3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300" b="1" spc="65" dirty="0">
                <a:solidFill>
                  <a:srgbClr val="FFFFFF"/>
                </a:solidFill>
                <a:latin typeface="Trebuchet MS"/>
                <a:cs typeface="Trebuchet MS"/>
              </a:rPr>
              <a:t>DGW</a:t>
            </a:r>
            <a:endParaRPr sz="3300" dirty="0">
              <a:latin typeface="Trebuchet MS"/>
              <a:cs typeface="Trebuchet MS"/>
            </a:endParaRPr>
          </a:p>
          <a:p>
            <a:pPr marL="12700" marR="5093335">
              <a:lnSpc>
                <a:spcPct val="117400"/>
              </a:lnSpc>
            </a:pPr>
            <a:r>
              <a:rPr sz="3300" b="1" spc="1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300" b="1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00" b="1" spc="2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300" b="1" spc="7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300" b="1" spc="120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3300" b="1" spc="260" dirty="0">
                <a:solidFill>
                  <a:srgbClr val="FFFFFF"/>
                </a:solidFill>
                <a:latin typeface="Trebuchet MS"/>
                <a:cs typeface="Trebuchet MS"/>
              </a:rPr>
              <a:t>OCS</a:t>
            </a:r>
            <a:endParaRPr sz="3300" dirty="0">
              <a:latin typeface="Trebuchet MS"/>
              <a:cs typeface="Trebuchet MS"/>
            </a:endParaRPr>
          </a:p>
          <a:p>
            <a:pPr marL="12700" marR="4254500">
              <a:lnSpc>
                <a:spcPct val="117400"/>
              </a:lnSpc>
            </a:pPr>
            <a:r>
              <a:rPr sz="3300" b="1" spc="1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00" b="1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00" b="1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00" b="1" spc="2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00" b="1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300" b="1" spc="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235" dirty="0">
                <a:solidFill>
                  <a:srgbClr val="FFFFFF"/>
                </a:solidFill>
                <a:latin typeface="Trebuchet MS"/>
                <a:cs typeface="Trebuchet MS"/>
              </a:rPr>
              <a:t>DB  </a:t>
            </a:r>
            <a:r>
              <a:rPr sz="3300" b="1" spc="160" dirty="0">
                <a:solidFill>
                  <a:srgbClr val="FFFFFF"/>
                </a:solidFill>
                <a:latin typeface="Trebuchet MS"/>
                <a:cs typeface="Trebuchet MS"/>
              </a:rPr>
              <a:t>Test</a:t>
            </a:r>
            <a:endParaRPr sz="33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712349" y="938657"/>
            <a:ext cx="4863465" cy="1461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400" b="1" spc="430" dirty="0">
                <a:latin typeface="Trebuchet MS"/>
                <a:cs typeface="Trebuchet MS"/>
              </a:rPr>
              <a:t>Content</a:t>
            </a:r>
            <a:endParaRPr sz="9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731681" y="3298149"/>
            <a:ext cx="7531734" cy="5402580"/>
            <a:chOff x="9731681" y="3298149"/>
            <a:chExt cx="7531734" cy="5402580"/>
          </a:xfrm>
        </p:grpSpPr>
        <p:sp>
          <p:nvSpPr>
            <p:cNvPr id="16" name="object 16"/>
            <p:cNvSpPr/>
            <p:nvPr/>
          </p:nvSpPr>
          <p:spPr>
            <a:xfrm>
              <a:off x="9731681" y="3298149"/>
              <a:ext cx="7531734" cy="5402580"/>
            </a:xfrm>
            <a:custGeom>
              <a:avLst/>
              <a:gdLst/>
              <a:ahLst/>
              <a:cxnLst/>
              <a:rect l="l" t="t" r="r" b="b"/>
              <a:pathLst>
                <a:path w="7531734" h="5402580">
                  <a:moveTo>
                    <a:pt x="7308613" y="5402319"/>
                  </a:moveTo>
                  <a:lnTo>
                    <a:pt x="222839" y="5402319"/>
                  </a:lnTo>
                  <a:lnTo>
                    <a:pt x="178010" y="5397781"/>
                  </a:lnTo>
                  <a:lnTo>
                    <a:pt x="136219" y="5384769"/>
                  </a:lnTo>
                  <a:lnTo>
                    <a:pt x="98371" y="5364190"/>
                  </a:lnTo>
                  <a:lnTo>
                    <a:pt x="65373" y="5336950"/>
                  </a:lnTo>
                  <a:lnTo>
                    <a:pt x="38131" y="5303954"/>
                  </a:lnTo>
                  <a:lnTo>
                    <a:pt x="17551" y="5266109"/>
                  </a:lnTo>
                  <a:lnTo>
                    <a:pt x="4538" y="5224320"/>
                  </a:lnTo>
                  <a:lnTo>
                    <a:pt x="0" y="5179494"/>
                  </a:lnTo>
                  <a:lnTo>
                    <a:pt x="0" y="222825"/>
                  </a:lnTo>
                  <a:lnTo>
                    <a:pt x="4538" y="177999"/>
                  </a:lnTo>
                  <a:lnTo>
                    <a:pt x="17551" y="136210"/>
                  </a:lnTo>
                  <a:lnTo>
                    <a:pt x="38131" y="98365"/>
                  </a:lnTo>
                  <a:lnTo>
                    <a:pt x="65373" y="65369"/>
                  </a:lnTo>
                  <a:lnTo>
                    <a:pt x="98371" y="38129"/>
                  </a:lnTo>
                  <a:lnTo>
                    <a:pt x="136219" y="17550"/>
                  </a:lnTo>
                  <a:lnTo>
                    <a:pt x="178010" y="4538"/>
                  </a:lnTo>
                  <a:lnTo>
                    <a:pt x="222839" y="0"/>
                  </a:lnTo>
                  <a:lnTo>
                    <a:pt x="7308613" y="0"/>
                  </a:lnTo>
                  <a:lnTo>
                    <a:pt x="7353442" y="4538"/>
                  </a:lnTo>
                  <a:lnTo>
                    <a:pt x="7395234" y="17550"/>
                  </a:lnTo>
                  <a:lnTo>
                    <a:pt x="7433081" y="38129"/>
                  </a:lnTo>
                  <a:lnTo>
                    <a:pt x="7466079" y="65369"/>
                  </a:lnTo>
                  <a:lnTo>
                    <a:pt x="7493321" y="98365"/>
                  </a:lnTo>
                  <a:lnTo>
                    <a:pt x="7513902" y="136210"/>
                  </a:lnTo>
                  <a:lnTo>
                    <a:pt x="7526914" y="177999"/>
                  </a:lnTo>
                  <a:lnTo>
                    <a:pt x="7531453" y="222825"/>
                  </a:lnTo>
                  <a:lnTo>
                    <a:pt x="7531453" y="5179494"/>
                  </a:lnTo>
                  <a:lnTo>
                    <a:pt x="7526914" y="5224320"/>
                  </a:lnTo>
                  <a:lnTo>
                    <a:pt x="7513902" y="5266109"/>
                  </a:lnTo>
                  <a:lnTo>
                    <a:pt x="7493321" y="5303954"/>
                  </a:lnTo>
                  <a:lnTo>
                    <a:pt x="7466079" y="5336950"/>
                  </a:lnTo>
                  <a:lnTo>
                    <a:pt x="7433081" y="5364190"/>
                  </a:lnTo>
                  <a:lnTo>
                    <a:pt x="7395234" y="5384769"/>
                  </a:lnTo>
                  <a:lnTo>
                    <a:pt x="7353442" y="5397781"/>
                  </a:lnTo>
                  <a:lnTo>
                    <a:pt x="7308613" y="54023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55447" y="3874035"/>
              <a:ext cx="133350" cy="1333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55447" y="4464585"/>
              <a:ext cx="133350" cy="1333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55447" y="5055135"/>
              <a:ext cx="133350" cy="13334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5447" y="5645685"/>
              <a:ext cx="133350" cy="1333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55447" y="6236235"/>
              <a:ext cx="133350" cy="1333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5447" y="6826785"/>
              <a:ext cx="133350" cy="1333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5447" y="7417335"/>
              <a:ext cx="133350" cy="1333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5447" y="8007885"/>
              <a:ext cx="133350" cy="13334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671360" y="3555411"/>
            <a:ext cx="2439670" cy="474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72160">
              <a:lnSpc>
                <a:spcPct val="117400"/>
              </a:lnSpc>
              <a:spcBef>
                <a:spcPts val="95"/>
              </a:spcBef>
            </a:pPr>
            <a:r>
              <a:rPr sz="3300" b="1" spc="195" dirty="0">
                <a:solidFill>
                  <a:srgbClr val="FFFFFF"/>
                </a:solidFill>
                <a:latin typeface="Trebuchet MS"/>
                <a:cs typeface="Trebuchet MS"/>
              </a:rPr>
              <a:t>Design </a:t>
            </a:r>
            <a:r>
              <a:rPr sz="3300" b="1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24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00" b="1" spc="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300" b="1" spc="1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300" b="1" spc="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00" b="1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00" b="1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00" b="1" spc="10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300" b="1" spc="2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00" b="1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00" b="1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300" b="1" spc="1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235" dirty="0">
                <a:solidFill>
                  <a:srgbClr val="FFFFFF"/>
                </a:solidFill>
                <a:latin typeface="Trebuchet MS"/>
                <a:cs typeface="Trebuchet MS"/>
              </a:rPr>
              <a:t>DB  </a:t>
            </a:r>
            <a:r>
              <a:rPr sz="3300" b="1" spc="290" dirty="0">
                <a:solidFill>
                  <a:srgbClr val="FFFFFF"/>
                </a:solidFill>
                <a:latin typeface="Trebuchet MS"/>
                <a:cs typeface="Trebuchet MS"/>
              </a:rPr>
              <a:t>SF</a:t>
            </a:r>
            <a:endParaRPr sz="3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300" b="1" spc="40" dirty="0">
                <a:solidFill>
                  <a:srgbClr val="FFFFFF"/>
                </a:solidFill>
                <a:latin typeface="Trebuchet MS"/>
                <a:cs typeface="Trebuchet MS"/>
              </a:rPr>
              <a:t>MW</a:t>
            </a:r>
            <a:endParaRPr sz="3300">
              <a:latin typeface="Trebuchet MS"/>
              <a:cs typeface="Trebuchet MS"/>
            </a:endParaRPr>
          </a:p>
          <a:p>
            <a:pPr marL="12700" marR="358140">
              <a:lnSpc>
                <a:spcPct val="117400"/>
              </a:lnSpc>
            </a:pPr>
            <a:r>
              <a:rPr sz="3300" b="1" spc="1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300" b="1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00" b="1" spc="5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3300" b="1" spc="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00" b="1" spc="-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300" b="1" spc="2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00" b="1" spc="1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00" b="1" spc="38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300" b="1" spc="15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3300" b="1" spc="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3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300" b="1" spc="14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300" b="1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00" b="1" spc="1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00" b="1" spc="19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300" b="1" spc="14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300" b="1" spc="15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30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00" b="1" spc="12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300" b="1" spc="-7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00" b="1" spc="15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300" b="1" spc="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endParaRPr sz="3300">
              <a:latin typeface="Trebuchet MS"/>
              <a:cs typeface="Trebuchet MS"/>
            </a:endParaRPr>
          </a:p>
        </p:txBody>
      </p:sp>
      <p:pic>
        <p:nvPicPr>
          <p:cNvPr id="26" name="object 2">
            <a:extLst>
              <a:ext uri="{FF2B5EF4-FFF2-40B4-BE49-F238E27FC236}">
                <a16:creationId xmlns:a16="http://schemas.microsoft.com/office/drawing/2014/main" id="{6754A51B-C520-A1DC-DDF8-F321DAAB7D3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27" name="object 5">
            <a:extLst>
              <a:ext uri="{FF2B5EF4-FFF2-40B4-BE49-F238E27FC236}">
                <a16:creationId xmlns:a16="http://schemas.microsoft.com/office/drawing/2014/main" id="{C83D3FD0-8786-81C8-1348-9A24E7C5FD14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115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74524" y="3467300"/>
            <a:ext cx="12539345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62455">
              <a:lnSpc>
                <a:spcPct val="100000"/>
              </a:lnSpc>
              <a:spcBef>
                <a:spcPts val="100"/>
              </a:spcBef>
            </a:pPr>
            <a:r>
              <a:rPr sz="9000" b="1" spc="6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0" b="1" spc="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0" b="1" spc="380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9000" b="1" spc="4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0" b="1" spc="38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0" b="1" spc="-7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0" b="1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000" b="1" spc="5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0" b="1" spc="26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9000" b="1" spc="894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9000" b="1" spc="290" dirty="0">
                <a:solidFill>
                  <a:srgbClr val="FFFFFF"/>
                </a:solidFill>
                <a:latin typeface="Trebuchet MS"/>
                <a:cs typeface="Trebuchet MS"/>
              </a:rPr>
              <a:t>İ</a:t>
            </a:r>
            <a:r>
              <a:rPr sz="9000" b="1" spc="42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9000" b="1" spc="48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9000" b="1" spc="4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0" b="1" spc="6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000" b="1" spc="-215" dirty="0">
                <a:solidFill>
                  <a:srgbClr val="FFFFFF"/>
                </a:solidFill>
                <a:latin typeface="Trebuchet MS"/>
                <a:cs typeface="Trebuchet MS"/>
              </a:rPr>
              <a:t>ı</a:t>
            </a:r>
            <a:r>
              <a:rPr sz="9000" b="1" spc="-7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0" b="1" spc="66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0" b="1" spc="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0" b="1" spc="41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9000" b="1" spc="4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0" b="1" spc="1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0" b="1" spc="459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000" b="1" spc="-7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0" b="1" spc="6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0" b="1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9000" b="1" spc="29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0" b="1" spc="330" dirty="0">
                <a:solidFill>
                  <a:srgbClr val="FFFFFF"/>
                </a:solidFill>
                <a:latin typeface="Trebuchet MS"/>
                <a:cs typeface="Trebuchet MS"/>
              </a:rPr>
              <a:t>LG</a:t>
            </a:r>
            <a:r>
              <a:rPr sz="9000" b="1" spc="63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0" b="1" spc="40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9000" dirty="0">
              <a:latin typeface="Trebuchet MS"/>
              <a:cs typeface="Trebuchet MS"/>
            </a:endParaRPr>
          </a:p>
          <a:p>
            <a:pPr marL="904875" marR="591820" indent="-306070">
              <a:lnSpc>
                <a:spcPct val="100000"/>
              </a:lnSpc>
            </a:pPr>
            <a:r>
              <a:rPr sz="9000" b="1" spc="665" dirty="0" err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9000" b="1" spc="100" dirty="0" err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000" b="1" spc="-175" dirty="0" err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000" b="1" spc="-215" dirty="0" err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0" b="1" spc="415" dirty="0" err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9000" b="1" spc="-7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tr-TR" sz="9000" b="1" spc="12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9000" b="1" spc="-215" dirty="0" err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000" b="1" spc="380" dirty="0" err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0" b="1" spc="425" dirty="0" err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000" b="1" spc="380" dirty="0" err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000" b="1" spc="-7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0" b="1" spc="59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9000" b="1" spc="-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000" b="1" spc="345" dirty="0">
                <a:solidFill>
                  <a:srgbClr val="FFFFFF"/>
                </a:solidFill>
                <a:latin typeface="Trebuchet MS"/>
                <a:cs typeface="Trebuchet MS"/>
              </a:rPr>
              <a:t>Ğ</a:t>
            </a:r>
            <a:r>
              <a:rPr sz="9000" b="1" spc="6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9000" b="1" spc="37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9000" b="1" spc="2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9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4948" y="1028703"/>
            <a:ext cx="6858000" cy="1809750"/>
          </a:xfrm>
          <a:custGeom>
            <a:avLst/>
            <a:gdLst/>
            <a:ahLst/>
            <a:cxnLst/>
            <a:rect l="l" t="t" r="r" b="b"/>
            <a:pathLst>
              <a:path w="6858000" h="1809750">
                <a:moveTo>
                  <a:pt x="6603928" y="1809749"/>
                </a:moveTo>
                <a:lnTo>
                  <a:pt x="254070" y="1809749"/>
                </a:lnTo>
                <a:lnTo>
                  <a:pt x="208485" y="1805635"/>
                </a:lnTo>
                <a:lnTo>
                  <a:pt x="165546" y="1793775"/>
                </a:lnTo>
                <a:lnTo>
                  <a:pt x="125979" y="1774898"/>
                </a:lnTo>
                <a:lnTo>
                  <a:pt x="90508" y="1749732"/>
                </a:lnTo>
                <a:lnTo>
                  <a:pt x="59860" y="1719002"/>
                </a:lnTo>
                <a:lnTo>
                  <a:pt x="34759" y="1683438"/>
                </a:lnTo>
                <a:lnTo>
                  <a:pt x="15932" y="1643766"/>
                </a:lnTo>
                <a:lnTo>
                  <a:pt x="4103" y="1600714"/>
                </a:lnTo>
                <a:lnTo>
                  <a:pt x="0" y="1555008"/>
                </a:lnTo>
                <a:lnTo>
                  <a:pt x="0" y="254741"/>
                </a:lnTo>
                <a:lnTo>
                  <a:pt x="4103" y="209035"/>
                </a:lnTo>
                <a:lnTo>
                  <a:pt x="15932" y="165983"/>
                </a:lnTo>
                <a:lnTo>
                  <a:pt x="34759" y="126311"/>
                </a:lnTo>
                <a:lnTo>
                  <a:pt x="59860" y="90747"/>
                </a:lnTo>
                <a:lnTo>
                  <a:pt x="90508" y="60017"/>
                </a:lnTo>
                <a:lnTo>
                  <a:pt x="125979" y="34851"/>
                </a:lnTo>
                <a:lnTo>
                  <a:pt x="165546" y="15974"/>
                </a:lnTo>
                <a:lnTo>
                  <a:pt x="208485" y="4114"/>
                </a:lnTo>
                <a:lnTo>
                  <a:pt x="254070" y="0"/>
                </a:lnTo>
                <a:lnTo>
                  <a:pt x="6603928" y="0"/>
                </a:lnTo>
                <a:lnTo>
                  <a:pt x="6649513" y="4114"/>
                </a:lnTo>
                <a:lnTo>
                  <a:pt x="6692452" y="15974"/>
                </a:lnTo>
                <a:lnTo>
                  <a:pt x="6732020" y="34851"/>
                </a:lnTo>
                <a:lnTo>
                  <a:pt x="6767491" y="60017"/>
                </a:lnTo>
                <a:lnTo>
                  <a:pt x="6798139" y="90747"/>
                </a:lnTo>
                <a:lnTo>
                  <a:pt x="6823239" y="126311"/>
                </a:lnTo>
                <a:lnTo>
                  <a:pt x="6842067" y="165983"/>
                </a:lnTo>
                <a:lnTo>
                  <a:pt x="6853895" y="209035"/>
                </a:lnTo>
                <a:lnTo>
                  <a:pt x="6857999" y="254741"/>
                </a:lnTo>
                <a:lnTo>
                  <a:pt x="6857999" y="1555008"/>
                </a:lnTo>
                <a:lnTo>
                  <a:pt x="6853895" y="1600714"/>
                </a:lnTo>
                <a:lnTo>
                  <a:pt x="6842067" y="1643766"/>
                </a:lnTo>
                <a:lnTo>
                  <a:pt x="6823239" y="1683438"/>
                </a:lnTo>
                <a:lnTo>
                  <a:pt x="6798139" y="1719002"/>
                </a:lnTo>
                <a:lnTo>
                  <a:pt x="6767491" y="1749732"/>
                </a:lnTo>
                <a:lnTo>
                  <a:pt x="6732020" y="1774898"/>
                </a:lnTo>
                <a:lnTo>
                  <a:pt x="6692452" y="1793775"/>
                </a:lnTo>
                <a:lnTo>
                  <a:pt x="6649513" y="1805635"/>
                </a:lnTo>
                <a:lnTo>
                  <a:pt x="6603928" y="180974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pc="265" dirty="0">
                <a:solidFill>
                  <a:schemeClr val="tx1"/>
                </a:solidFill>
              </a:rPr>
              <a:t>     </a:t>
            </a:r>
            <a:r>
              <a:rPr spc="265" dirty="0">
                <a:solidFill>
                  <a:schemeClr val="tx1"/>
                </a:solidFill>
              </a:rPr>
              <a:t>Thanks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472720" y="4475541"/>
            <a:ext cx="1203325" cy="1253490"/>
            <a:chOff x="9652614" y="7107616"/>
            <a:chExt cx="1203325" cy="1253490"/>
          </a:xfrm>
        </p:grpSpPr>
        <p:sp>
          <p:nvSpPr>
            <p:cNvPr id="4" name="object 4"/>
            <p:cNvSpPr/>
            <p:nvPr/>
          </p:nvSpPr>
          <p:spPr>
            <a:xfrm>
              <a:off x="9652614" y="7107616"/>
              <a:ext cx="1203325" cy="1253490"/>
            </a:xfrm>
            <a:custGeom>
              <a:avLst/>
              <a:gdLst/>
              <a:ahLst/>
              <a:cxnLst/>
              <a:rect l="l" t="t" r="r" b="b"/>
              <a:pathLst>
                <a:path w="1203325" h="1253489">
                  <a:moveTo>
                    <a:pt x="982024" y="1253035"/>
                  </a:moveTo>
                  <a:lnTo>
                    <a:pt x="221238" y="1253035"/>
                  </a:lnTo>
                  <a:lnTo>
                    <a:pt x="176731" y="1248524"/>
                  </a:lnTo>
                  <a:lnTo>
                    <a:pt x="135240" y="1235590"/>
                  </a:lnTo>
                  <a:lnTo>
                    <a:pt x="97664" y="1215134"/>
                  </a:lnTo>
                  <a:lnTo>
                    <a:pt x="64904" y="1188056"/>
                  </a:lnTo>
                  <a:lnTo>
                    <a:pt x="37857" y="1155258"/>
                  </a:lnTo>
                  <a:lnTo>
                    <a:pt x="17425" y="1117639"/>
                  </a:lnTo>
                  <a:lnTo>
                    <a:pt x="4506" y="1076100"/>
                  </a:lnTo>
                  <a:lnTo>
                    <a:pt x="0" y="1031541"/>
                  </a:lnTo>
                  <a:lnTo>
                    <a:pt x="0" y="221494"/>
                  </a:lnTo>
                  <a:lnTo>
                    <a:pt x="4506" y="176935"/>
                  </a:lnTo>
                  <a:lnTo>
                    <a:pt x="17425" y="135396"/>
                  </a:lnTo>
                  <a:lnTo>
                    <a:pt x="37857" y="97777"/>
                  </a:lnTo>
                  <a:lnTo>
                    <a:pt x="64904" y="64979"/>
                  </a:lnTo>
                  <a:lnTo>
                    <a:pt x="97664" y="37901"/>
                  </a:lnTo>
                  <a:lnTo>
                    <a:pt x="135240" y="17445"/>
                  </a:lnTo>
                  <a:lnTo>
                    <a:pt x="176731" y="4511"/>
                  </a:lnTo>
                  <a:lnTo>
                    <a:pt x="221238" y="0"/>
                  </a:lnTo>
                  <a:lnTo>
                    <a:pt x="982024" y="0"/>
                  </a:lnTo>
                  <a:lnTo>
                    <a:pt x="1026531" y="4511"/>
                  </a:lnTo>
                  <a:lnTo>
                    <a:pt x="1068022" y="17445"/>
                  </a:lnTo>
                  <a:lnTo>
                    <a:pt x="1105597" y="37901"/>
                  </a:lnTo>
                  <a:lnTo>
                    <a:pt x="1138358" y="64979"/>
                  </a:lnTo>
                  <a:lnTo>
                    <a:pt x="1165404" y="97777"/>
                  </a:lnTo>
                  <a:lnTo>
                    <a:pt x="1185837" y="135396"/>
                  </a:lnTo>
                  <a:lnTo>
                    <a:pt x="1198756" y="176935"/>
                  </a:lnTo>
                  <a:lnTo>
                    <a:pt x="1203262" y="221494"/>
                  </a:lnTo>
                  <a:lnTo>
                    <a:pt x="1203262" y="1031541"/>
                  </a:lnTo>
                  <a:lnTo>
                    <a:pt x="1198756" y="1076100"/>
                  </a:lnTo>
                  <a:lnTo>
                    <a:pt x="1185837" y="1117639"/>
                  </a:lnTo>
                  <a:lnTo>
                    <a:pt x="1165404" y="1155258"/>
                  </a:lnTo>
                  <a:lnTo>
                    <a:pt x="1138358" y="1188056"/>
                  </a:lnTo>
                  <a:lnTo>
                    <a:pt x="1105597" y="1215134"/>
                  </a:lnTo>
                  <a:lnTo>
                    <a:pt x="1068022" y="1235590"/>
                  </a:lnTo>
                  <a:lnTo>
                    <a:pt x="1026531" y="1248524"/>
                  </a:lnTo>
                  <a:lnTo>
                    <a:pt x="982024" y="1253035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9744371" y="7235568"/>
              <a:ext cx="1019810" cy="997585"/>
            </a:xfrm>
            <a:custGeom>
              <a:avLst/>
              <a:gdLst/>
              <a:ahLst/>
              <a:cxnLst/>
              <a:rect l="l" t="t" r="r" b="b"/>
              <a:pathLst>
                <a:path w="1019809" h="997585">
                  <a:moveTo>
                    <a:pt x="671162" y="997474"/>
                  </a:moveTo>
                  <a:lnTo>
                    <a:pt x="654996" y="995434"/>
                  </a:lnTo>
                  <a:lnTo>
                    <a:pt x="644785" y="986774"/>
                  </a:lnTo>
                  <a:lnTo>
                    <a:pt x="639449" y="977311"/>
                  </a:lnTo>
                  <a:lnTo>
                    <a:pt x="637910" y="972864"/>
                  </a:lnTo>
                  <a:lnTo>
                    <a:pt x="637910" y="831837"/>
                  </a:lnTo>
                  <a:lnTo>
                    <a:pt x="637320" y="815263"/>
                  </a:lnTo>
                  <a:lnTo>
                    <a:pt x="634992" y="799038"/>
                  </a:lnTo>
                  <a:lnTo>
                    <a:pt x="630925" y="783163"/>
                  </a:lnTo>
                  <a:lnTo>
                    <a:pt x="624292" y="765850"/>
                  </a:lnTo>
                  <a:lnTo>
                    <a:pt x="622858" y="760137"/>
                  </a:lnTo>
                  <a:lnTo>
                    <a:pt x="680427" y="722223"/>
                  </a:lnTo>
                  <a:lnTo>
                    <a:pt x="715545" y="708909"/>
                  </a:lnTo>
                  <a:lnTo>
                    <a:pt x="776834" y="665477"/>
                  </a:lnTo>
                  <a:lnTo>
                    <a:pt x="800996" y="633377"/>
                  </a:lnTo>
                  <a:lnTo>
                    <a:pt x="819498" y="593034"/>
                  </a:lnTo>
                  <a:lnTo>
                    <a:pt x="831335" y="543457"/>
                  </a:lnTo>
                  <a:lnTo>
                    <a:pt x="835504" y="483656"/>
                  </a:lnTo>
                  <a:lnTo>
                    <a:pt x="835116" y="467862"/>
                  </a:lnTo>
                  <a:lnTo>
                    <a:pt x="826561" y="421553"/>
                  </a:lnTo>
                  <a:lnTo>
                    <a:pt x="807444" y="378541"/>
                  </a:lnTo>
                  <a:lnTo>
                    <a:pt x="794318" y="359174"/>
                  </a:lnTo>
                  <a:lnTo>
                    <a:pt x="791257" y="352371"/>
                  </a:lnTo>
                  <a:lnTo>
                    <a:pt x="788060" y="337440"/>
                  </a:lnTo>
                  <a:lnTo>
                    <a:pt x="788066" y="329975"/>
                  </a:lnTo>
                  <a:lnTo>
                    <a:pt x="789676" y="322512"/>
                  </a:lnTo>
                  <a:lnTo>
                    <a:pt x="792176" y="305071"/>
                  </a:lnTo>
                  <a:lnTo>
                    <a:pt x="793009" y="287630"/>
                  </a:lnTo>
                  <a:lnTo>
                    <a:pt x="792176" y="270189"/>
                  </a:lnTo>
                  <a:lnTo>
                    <a:pt x="789676" y="252748"/>
                  </a:lnTo>
                  <a:lnTo>
                    <a:pt x="761876" y="215799"/>
                  </a:lnTo>
                  <a:lnTo>
                    <a:pt x="741819" y="211593"/>
                  </a:lnTo>
                  <a:lnTo>
                    <a:pt x="731584" y="212793"/>
                  </a:lnTo>
                  <a:lnTo>
                    <a:pt x="709514" y="220827"/>
                  </a:lnTo>
                  <a:lnTo>
                    <a:pt x="691284" y="228984"/>
                  </a:lnTo>
                  <a:lnTo>
                    <a:pt x="673598" y="238268"/>
                  </a:lnTo>
                  <a:lnTo>
                    <a:pt x="656455" y="248682"/>
                  </a:lnTo>
                  <a:lnTo>
                    <a:pt x="646606" y="253460"/>
                  </a:lnTo>
                  <a:lnTo>
                    <a:pt x="636431" y="256123"/>
                  </a:lnTo>
                  <a:lnTo>
                    <a:pt x="625930" y="256670"/>
                  </a:lnTo>
                  <a:lnTo>
                    <a:pt x="562614" y="246285"/>
                  </a:lnTo>
                  <a:lnTo>
                    <a:pt x="510125" y="243346"/>
                  </a:lnTo>
                  <a:lnTo>
                    <a:pt x="457635" y="246285"/>
                  </a:lnTo>
                  <a:lnTo>
                    <a:pt x="394319" y="256670"/>
                  </a:lnTo>
                  <a:lnTo>
                    <a:pt x="383819" y="256123"/>
                  </a:lnTo>
                  <a:lnTo>
                    <a:pt x="373643" y="253460"/>
                  </a:lnTo>
                  <a:lnTo>
                    <a:pt x="363794" y="248682"/>
                  </a:lnTo>
                  <a:lnTo>
                    <a:pt x="346170" y="237981"/>
                  </a:lnTo>
                  <a:lnTo>
                    <a:pt x="327968" y="228493"/>
                  </a:lnTo>
                  <a:lnTo>
                    <a:pt x="309188" y="220219"/>
                  </a:lnTo>
                  <a:lnTo>
                    <a:pt x="289830" y="213157"/>
                  </a:lnTo>
                  <a:lnTo>
                    <a:pt x="283505" y="211608"/>
                  </a:lnTo>
                  <a:lnTo>
                    <a:pt x="273741" y="211133"/>
                  </a:lnTo>
                  <a:lnTo>
                    <a:pt x="264091" y="212695"/>
                  </a:lnTo>
                  <a:lnTo>
                    <a:pt x="234523" y="236738"/>
                  </a:lnTo>
                  <a:lnTo>
                    <a:pt x="226750" y="285490"/>
                  </a:lnTo>
                  <a:lnTo>
                    <a:pt x="227652" y="303680"/>
                  </a:lnTo>
                  <a:lnTo>
                    <a:pt x="230360" y="321870"/>
                  </a:lnTo>
                  <a:lnTo>
                    <a:pt x="231970" y="329333"/>
                  </a:lnTo>
                  <a:lnTo>
                    <a:pt x="231976" y="336798"/>
                  </a:lnTo>
                  <a:lnTo>
                    <a:pt x="228779" y="351729"/>
                  </a:lnTo>
                  <a:lnTo>
                    <a:pt x="225718" y="358532"/>
                  </a:lnTo>
                  <a:lnTo>
                    <a:pt x="221194" y="364671"/>
                  </a:lnTo>
                  <a:lnTo>
                    <a:pt x="212591" y="377899"/>
                  </a:lnTo>
                  <a:lnTo>
                    <a:pt x="193475" y="420911"/>
                  </a:lnTo>
                  <a:lnTo>
                    <a:pt x="184920" y="467220"/>
                  </a:lnTo>
                  <a:lnTo>
                    <a:pt x="184532" y="483014"/>
                  </a:lnTo>
                  <a:lnTo>
                    <a:pt x="188692" y="542693"/>
                  </a:lnTo>
                  <a:lnTo>
                    <a:pt x="200508" y="592215"/>
                  </a:lnTo>
                  <a:lnTo>
                    <a:pt x="218984" y="632558"/>
                  </a:lnTo>
                  <a:lnTo>
                    <a:pt x="243123" y="664701"/>
                  </a:lnTo>
                  <a:lnTo>
                    <a:pt x="304401" y="708297"/>
                  </a:lnTo>
                  <a:lnTo>
                    <a:pt x="378315" y="731244"/>
                  </a:lnTo>
                  <a:lnTo>
                    <a:pt x="383792" y="733563"/>
                  </a:lnTo>
                  <a:lnTo>
                    <a:pt x="397122" y="758534"/>
                  </a:lnTo>
                  <a:lnTo>
                    <a:pt x="396013" y="764397"/>
                  </a:lnTo>
                  <a:lnTo>
                    <a:pt x="391085" y="775797"/>
                  </a:lnTo>
                  <a:lnTo>
                    <a:pt x="388456" y="783786"/>
                  </a:lnTo>
                  <a:lnTo>
                    <a:pt x="363954" y="813875"/>
                  </a:lnTo>
                  <a:lnTo>
                    <a:pt x="325394" y="819886"/>
                  </a:lnTo>
                  <a:lnTo>
                    <a:pt x="318888" y="819466"/>
                  </a:lnTo>
                  <a:lnTo>
                    <a:pt x="281412" y="808547"/>
                  </a:lnTo>
                  <a:lnTo>
                    <a:pt x="250507" y="784627"/>
                  </a:lnTo>
                  <a:lnTo>
                    <a:pt x="235902" y="762928"/>
                  </a:lnTo>
                  <a:lnTo>
                    <a:pt x="229242" y="752571"/>
                  </a:lnTo>
                  <a:lnTo>
                    <a:pt x="192521" y="720931"/>
                  </a:lnTo>
                  <a:lnTo>
                    <a:pt x="157888" y="709856"/>
                  </a:lnTo>
                  <a:lnTo>
                    <a:pt x="150850" y="710254"/>
                  </a:lnTo>
                  <a:lnTo>
                    <a:pt x="138837" y="713520"/>
                  </a:lnTo>
                  <a:lnTo>
                    <a:pt x="135496" y="722766"/>
                  </a:lnTo>
                  <a:lnTo>
                    <a:pt x="154477" y="741100"/>
                  </a:lnTo>
                  <a:lnTo>
                    <a:pt x="160069" y="744501"/>
                  </a:lnTo>
                  <a:lnTo>
                    <a:pt x="174114" y="756428"/>
                  </a:lnTo>
                  <a:lnTo>
                    <a:pt x="192515" y="779470"/>
                  </a:lnTo>
                  <a:lnTo>
                    <a:pt x="211176" y="816215"/>
                  </a:lnTo>
                  <a:lnTo>
                    <a:pt x="217038" y="829493"/>
                  </a:lnTo>
                  <a:lnTo>
                    <a:pt x="238726" y="857758"/>
                  </a:lnTo>
                  <a:lnTo>
                    <a:pt x="282396" y="883655"/>
                  </a:lnTo>
                  <a:lnTo>
                    <a:pt x="354202" y="889831"/>
                  </a:lnTo>
                  <a:lnTo>
                    <a:pt x="357835" y="889375"/>
                  </a:lnTo>
                  <a:lnTo>
                    <a:pt x="361402" y="889681"/>
                  </a:lnTo>
                  <a:lnTo>
                    <a:pt x="383191" y="972650"/>
                  </a:lnTo>
                  <a:lnTo>
                    <a:pt x="364667" y="997507"/>
                  </a:lnTo>
                  <a:lnTo>
                    <a:pt x="348447" y="997474"/>
                  </a:lnTo>
                  <a:lnTo>
                    <a:pt x="292869" y="975139"/>
                  </a:lnTo>
                  <a:lnTo>
                    <a:pt x="240281" y="946416"/>
                  </a:lnTo>
                  <a:lnTo>
                    <a:pt x="191409" y="911704"/>
                  </a:lnTo>
                  <a:lnTo>
                    <a:pt x="146926" y="871480"/>
                  </a:lnTo>
                  <a:lnTo>
                    <a:pt x="107446" y="826298"/>
                  </a:lnTo>
                  <a:lnTo>
                    <a:pt x="73513" y="776781"/>
                  </a:lnTo>
                  <a:lnTo>
                    <a:pt x="45596" y="723613"/>
                  </a:lnTo>
                  <a:lnTo>
                    <a:pt x="24077" y="667526"/>
                  </a:lnTo>
                  <a:lnTo>
                    <a:pt x="9255" y="609293"/>
                  </a:lnTo>
                  <a:lnTo>
                    <a:pt x="1334" y="549718"/>
                  </a:lnTo>
                  <a:lnTo>
                    <a:pt x="0" y="519683"/>
                  </a:lnTo>
                  <a:lnTo>
                    <a:pt x="423" y="489621"/>
                  </a:lnTo>
                  <a:lnTo>
                    <a:pt x="6535" y="429831"/>
                  </a:lnTo>
                  <a:lnTo>
                    <a:pt x="19584" y="371172"/>
                  </a:lnTo>
                  <a:lnTo>
                    <a:pt x="39392" y="314454"/>
                  </a:lnTo>
                  <a:lnTo>
                    <a:pt x="65685" y="260457"/>
                  </a:lnTo>
                  <a:lnTo>
                    <a:pt x="98101" y="209927"/>
                  </a:lnTo>
                  <a:lnTo>
                    <a:pt x="136193" y="163559"/>
                  </a:lnTo>
                  <a:lnTo>
                    <a:pt x="179436" y="121994"/>
                  </a:lnTo>
                  <a:lnTo>
                    <a:pt x="227233" y="85805"/>
                  </a:lnTo>
                  <a:lnTo>
                    <a:pt x="278926" y="55489"/>
                  </a:lnTo>
                  <a:lnTo>
                    <a:pt x="333801" y="31465"/>
                  </a:lnTo>
                  <a:lnTo>
                    <a:pt x="391104" y="14065"/>
                  </a:lnTo>
                  <a:lnTo>
                    <a:pt x="450042" y="3528"/>
                  </a:lnTo>
                  <a:lnTo>
                    <a:pt x="509805" y="0"/>
                  </a:lnTo>
                  <a:lnTo>
                    <a:pt x="539738" y="882"/>
                  </a:lnTo>
                  <a:lnTo>
                    <a:pt x="599191" y="7927"/>
                  </a:lnTo>
                  <a:lnTo>
                    <a:pt x="657412" y="21920"/>
                  </a:lnTo>
                  <a:lnTo>
                    <a:pt x="713597" y="42668"/>
                  </a:lnTo>
                  <a:lnTo>
                    <a:pt x="766974" y="69884"/>
                  </a:lnTo>
                  <a:lnTo>
                    <a:pt x="816805" y="103194"/>
                  </a:lnTo>
                  <a:lnTo>
                    <a:pt x="862403" y="142139"/>
                  </a:lnTo>
                  <a:lnTo>
                    <a:pt x="903141" y="186181"/>
                  </a:lnTo>
                  <a:lnTo>
                    <a:pt x="938456" y="234714"/>
                  </a:lnTo>
                  <a:lnTo>
                    <a:pt x="967861" y="287067"/>
                  </a:lnTo>
                  <a:lnTo>
                    <a:pt x="990951" y="342521"/>
                  </a:lnTo>
                  <a:lnTo>
                    <a:pt x="1007408" y="400309"/>
                  </a:lnTo>
                  <a:lnTo>
                    <a:pt x="1017005" y="459636"/>
                  </a:lnTo>
                  <a:lnTo>
                    <a:pt x="1019610" y="519683"/>
                  </a:lnTo>
                  <a:lnTo>
                    <a:pt x="1018275" y="549718"/>
                  </a:lnTo>
                  <a:lnTo>
                    <a:pt x="1010354" y="609293"/>
                  </a:lnTo>
                  <a:lnTo>
                    <a:pt x="995532" y="667526"/>
                  </a:lnTo>
                  <a:lnTo>
                    <a:pt x="974014" y="723613"/>
                  </a:lnTo>
                  <a:lnTo>
                    <a:pt x="946096" y="776781"/>
                  </a:lnTo>
                  <a:lnTo>
                    <a:pt x="912163" y="826297"/>
                  </a:lnTo>
                  <a:lnTo>
                    <a:pt x="872684" y="871479"/>
                  </a:lnTo>
                  <a:lnTo>
                    <a:pt x="828201" y="911704"/>
                  </a:lnTo>
                  <a:lnTo>
                    <a:pt x="779329" y="946416"/>
                  </a:lnTo>
                  <a:lnTo>
                    <a:pt x="726741" y="975138"/>
                  </a:lnTo>
                  <a:lnTo>
                    <a:pt x="671162" y="997474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144000" y="4403604"/>
            <a:ext cx="7844794" cy="13254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700"/>
              </a:lnSpc>
              <a:spcBef>
                <a:spcPts val="95"/>
              </a:spcBef>
            </a:pPr>
            <a:r>
              <a:rPr lang="sv-SE" sz="4100" spc="85" dirty="0">
                <a:latin typeface="Trebuchet MS"/>
                <a:cs typeface="Trebuchet MS"/>
              </a:rPr>
              <a:t>https://github.com/bakur13/i2i.Systems.Suncell.Project.git</a:t>
            </a:r>
            <a:endParaRPr lang="sv-SE" sz="41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86825" y="1157123"/>
            <a:ext cx="437261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1" spc="380" dirty="0" err="1">
                <a:solidFill>
                  <a:schemeClr val="tx1"/>
                </a:solidFill>
                <a:latin typeface="Trebuchet MS"/>
                <a:cs typeface="Trebuchet MS"/>
              </a:rPr>
              <a:t>G</a:t>
            </a:r>
            <a:r>
              <a:rPr sz="10000" b="1" spc="-235" dirty="0" err="1">
                <a:solidFill>
                  <a:schemeClr val="tx1"/>
                </a:solidFill>
                <a:latin typeface="Trebuchet MS"/>
                <a:cs typeface="Trebuchet MS"/>
              </a:rPr>
              <a:t>i</a:t>
            </a:r>
            <a:r>
              <a:rPr sz="10000" b="1" spc="509" dirty="0" err="1">
                <a:solidFill>
                  <a:schemeClr val="tx1"/>
                </a:solidFill>
                <a:latin typeface="Trebuchet MS"/>
                <a:cs typeface="Trebuchet MS"/>
              </a:rPr>
              <a:t>t</a:t>
            </a:r>
            <a:r>
              <a:rPr sz="10000" b="1" spc="525" dirty="0" err="1">
                <a:solidFill>
                  <a:schemeClr val="tx1"/>
                </a:solidFill>
                <a:latin typeface="Trebuchet MS"/>
                <a:cs typeface="Trebuchet MS"/>
              </a:rPr>
              <a:t>H</a:t>
            </a:r>
            <a:r>
              <a:rPr sz="10000" b="1" spc="395" dirty="0" err="1">
                <a:solidFill>
                  <a:schemeClr val="tx1"/>
                </a:solidFill>
                <a:latin typeface="Trebuchet MS"/>
                <a:cs typeface="Trebuchet MS"/>
              </a:rPr>
              <a:t>u</a:t>
            </a:r>
            <a:r>
              <a:rPr lang="tr-TR" sz="10000" b="1" spc="395" dirty="0">
                <a:solidFill>
                  <a:schemeClr val="tx1"/>
                </a:solidFill>
                <a:latin typeface="Trebuchet MS"/>
                <a:cs typeface="Trebuchet MS"/>
              </a:rPr>
              <a:t>b</a:t>
            </a:r>
            <a:r>
              <a:rPr sz="10000" b="1" spc="400" dirty="0">
                <a:latin typeface="Trebuchet MS"/>
                <a:cs typeface="Trebuchet MS"/>
              </a:rPr>
              <a:t>b</a:t>
            </a:r>
            <a:endParaRPr sz="10000" dirty="0">
              <a:latin typeface="Trebuchet MS"/>
              <a:cs typeface="Trebuchet MS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7A7EE8C6-8AB4-56B7-CFA0-E1183FFC8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"/>
            <a:ext cx="6558320" cy="9316918"/>
          </a:xfrm>
          <a:prstGeom prst="rect">
            <a:avLst/>
          </a:prstGeom>
        </p:spPr>
      </p:pic>
      <p:pic>
        <p:nvPicPr>
          <p:cNvPr id="2" name="object 5">
            <a:extLst>
              <a:ext uri="{FF2B5EF4-FFF2-40B4-BE49-F238E27FC236}">
                <a16:creationId xmlns:a16="http://schemas.microsoft.com/office/drawing/2014/main" id="{18938C79-DA63-BFA6-572B-98FA2B67E8A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  <p:pic>
        <p:nvPicPr>
          <p:cNvPr id="8" name="object 2">
            <a:extLst>
              <a:ext uri="{FF2B5EF4-FFF2-40B4-BE49-F238E27FC236}">
                <a16:creationId xmlns:a16="http://schemas.microsoft.com/office/drawing/2014/main" id="{539F411A-A1A8-E698-2570-F0F1F7579E9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411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500" y="3452"/>
            <a:ext cx="1904999" cy="10572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7600" y="4838700"/>
            <a:ext cx="1156081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45" dirty="0">
                <a:latin typeface="Trebuchet MS"/>
                <a:cs typeface="Trebuchet MS"/>
              </a:rPr>
              <a:t>T</a:t>
            </a:r>
            <a:r>
              <a:rPr sz="9000" b="1" spc="415" dirty="0">
                <a:latin typeface="Trebuchet MS"/>
                <a:cs typeface="Trebuchet MS"/>
              </a:rPr>
              <a:t>h</a:t>
            </a:r>
            <a:r>
              <a:rPr sz="9000" b="1" spc="425" dirty="0">
                <a:latin typeface="Trebuchet MS"/>
                <a:cs typeface="Trebuchet MS"/>
              </a:rPr>
              <a:t>a</a:t>
            </a:r>
            <a:r>
              <a:rPr sz="9000" b="1" spc="380" dirty="0">
                <a:latin typeface="Trebuchet MS"/>
                <a:cs typeface="Trebuchet MS"/>
              </a:rPr>
              <a:t>n</a:t>
            </a:r>
            <a:r>
              <a:rPr sz="9000" b="1" spc="170" dirty="0">
                <a:latin typeface="Trebuchet MS"/>
                <a:cs typeface="Trebuchet MS"/>
              </a:rPr>
              <a:t>k</a:t>
            </a:r>
            <a:r>
              <a:rPr sz="9000" b="1" spc="1010" dirty="0">
                <a:latin typeface="Trebuchet MS"/>
                <a:cs typeface="Trebuchet MS"/>
              </a:rPr>
              <a:t>s</a:t>
            </a:r>
            <a:r>
              <a:rPr sz="9000" b="1" spc="-725" dirty="0">
                <a:latin typeface="Trebuchet MS"/>
                <a:cs typeface="Trebuchet MS"/>
              </a:rPr>
              <a:t> </a:t>
            </a:r>
            <a:r>
              <a:rPr sz="9000" b="1" spc="525" dirty="0">
                <a:latin typeface="Trebuchet MS"/>
                <a:cs typeface="Trebuchet MS"/>
              </a:rPr>
              <a:t>f</a:t>
            </a:r>
            <a:r>
              <a:rPr sz="9000" b="1" spc="315" dirty="0">
                <a:latin typeface="Trebuchet MS"/>
                <a:cs typeface="Trebuchet MS"/>
              </a:rPr>
              <a:t>o</a:t>
            </a:r>
            <a:r>
              <a:rPr sz="9000" b="1" spc="75" dirty="0">
                <a:latin typeface="Trebuchet MS"/>
                <a:cs typeface="Trebuchet MS"/>
              </a:rPr>
              <a:t>r</a:t>
            </a:r>
            <a:r>
              <a:rPr sz="9000" b="1" spc="-725" dirty="0">
                <a:latin typeface="Trebuchet MS"/>
                <a:cs typeface="Trebuchet MS"/>
              </a:rPr>
              <a:t> </a:t>
            </a:r>
            <a:r>
              <a:rPr sz="9000" b="1" spc="315" dirty="0">
                <a:latin typeface="Trebuchet MS"/>
                <a:cs typeface="Trebuchet MS"/>
              </a:rPr>
              <a:t>L</a:t>
            </a:r>
            <a:r>
              <a:rPr sz="9000" b="1" spc="-215" dirty="0">
                <a:latin typeface="Trebuchet MS"/>
                <a:cs typeface="Trebuchet MS"/>
              </a:rPr>
              <a:t>i</a:t>
            </a:r>
            <a:r>
              <a:rPr sz="9000" b="1" spc="1010" dirty="0">
                <a:latin typeface="Trebuchet MS"/>
                <a:cs typeface="Trebuchet MS"/>
              </a:rPr>
              <a:t>s</a:t>
            </a:r>
            <a:r>
              <a:rPr sz="9000" b="1" spc="459" dirty="0">
                <a:latin typeface="Trebuchet MS"/>
                <a:cs typeface="Trebuchet MS"/>
              </a:rPr>
              <a:t>t</a:t>
            </a:r>
            <a:r>
              <a:rPr sz="9000" b="1" spc="100" dirty="0">
                <a:latin typeface="Trebuchet MS"/>
                <a:cs typeface="Trebuchet MS"/>
              </a:rPr>
              <a:t>e</a:t>
            </a:r>
            <a:r>
              <a:rPr sz="9000" b="1" spc="380" dirty="0">
                <a:latin typeface="Trebuchet MS"/>
                <a:cs typeface="Trebuchet MS"/>
              </a:rPr>
              <a:t>n</a:t>
            </a:r>
            <a:r>
              <a:rPr sz="9000" b="1" spc="85" dirty="0">
                <a:latin typeface="Trebuchet MS"/>
                <a:cs typeface="Trebuchet MS"/>
              </a:rPr>
              <a:t>in</a:t>
            </a:r>
            <a:r>
              <a:rPr sz="9000" b="1" spc="1105" dirty="0">
                <a:latin typeface="Trebuchet MS"/>
                <a:cs typeface="Trebuchet MS"/>
              </a:rPr>
              <a:t>g</a:t>
            </a:r>
            <a:endParaRPr sz="9000" dirty="0">
              <a:latin typeface="Trebuchet MS"/>
              <a:cs typeface="Trebuchet MS"/>
            </a:endParaRPr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24195B19-7676-8BC6-E0F3-40173A43A6C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38706" y="441321"/>
            <a:ext cx="3362324" cy="8477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03E755-C574-87EF-6E86-1A88F62E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F4F5A10-6050-816F-7C12-582D9315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2350288"/>
            <a:ext cx="16256000" cy="615553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dirty="0">
                <a:hlinkClick r:id="rId2"/>
              </a:rPr>
              <a:t>https://www.gtech.com.tr/oracle-veritabani-nedir/</a:t>
            </a: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dirty="0">
                <a:hlinkClick r:id="rId3"/>
              </a:rPr>
              <a:t>https://devveri.com/olceklenebilirlik/hazelcast-veri-dagitim-sanati</a:t>
            </a: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dirty="0">
                <a:hlinkClick r:id="rId4"/>
              </a:rPr>
              <a:t>https://kafka.apache.org/</a:t>
            </a: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dirty="0">
                <a:hlinkClick r:id="rId5"/>
              </a:rPr>
              <a:t>https://docs.voltdb.com/</a:t>
            </a: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dirty="0">
                <a:hlinkClick r:id="rId6"/>
              </a:rPr>
              <a:t>https://www.dialogic.com/glossary/online-charging-system-ocs</a:t>
            </a:r>
            <a:endParaRPr lang="tr-TR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000" dirty="0">
                <a:hlinkClick r:id="rId7"/>
              </a:rPr>
              <a:t>https://www.google.com/url?sa=i&amp;url=https%3A%2F%2Fmediatrend.mediamarkt.com.tr%2Fcep-telefonu-sinyal-gucunu-artirma-yollari%2F&amp;psig=AOvVaw3x-bEIuFLVm3p3mcGuPFGn&amp;ust=1676707545907000&amp;source=images&amp;cd=vfe&amp;ved=0CBEQjRxqFwoTCPD5wL6MnP0CFQAAAAAdAAAAABAE</a:t>
            </a:r>
            <a:endParaRPr lang="tr-TR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000" dirty="0"/>
              <a:t>https://www.google.com/url?sa=i&amp;url=https%3A%2F%2Fwww.incehesap.com%2Fblog%2Ftelefonunuzun-zayif-sinyal-gucunu-artirmak-icin-yapacaginiz-5-sey&amp;psig=AOvVaw3x-bEIuFLVm3p3mcGuPFGn&amp;ust=1676707545907000&amp;source=images&amp;cd=vfe&amp;ved=0CBAQjRxqFwoTCPD5wL6MnP0CFQAAAAAdAAAAABAJ</a:t>
            </a:r>
          </a:p>
        </p:txBody>
      </p:sp>
    </p:spTree>
    <p:extLst>
      <p:ext uri="{BB962C8B-B14F-4D97-AF65-F5344CB8AC3E}">
        <p14:creationId xmlns:p14="http://schemas.microsoft.com/office/powerpoint/2010/main" val="12510445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19200" y="3543300"/>
            <a:ext cx="9795510" cy="439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790575" indent="-571500">
              <a:lnSpc>
                <a:spcPct val="106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/>
                <a:cs typeface="Trebuchet MS"/>
              </a:rPr>
              <a:t>S</a:t>
            </a:r>
            <a:r>
              <a:rPr lang="tr-TR" sz="2400" dirty="0">
                <a:latin typeface="Trebuchet MS"/>
                <a:cs typeface="Trebuchet MS"/>
              </a:rPr>
              <a:t>un</a:t>
            </a:r>
            <a:r>
              <a:rPr lang="en-US" sz="2400" dirty="0">
                <a:latin typeface="Trebuchet MS"/>
                <a:cs typeface="Trebuchet MS"/>
              </a:rPr>
              <a:t>C</a:t>
            </a:r>
            <a:r>
              <a:rPr lang="tr-TR" sz="2400" dirty="0" err="1">
                <a:latin typeface="Trebuchet MS"/>
                <a:cs typeface="Trebuchet MS"/>
              </a:rPr>
              <a:t>ell</a:t>
            </a:r>
            <a:r>
              <a:rPr lang="en-US" sz="2400" dirty="0">
                <a:latin typeface="Trebuchet MS"/>
                <a:cs typeface="Trebuchet MS"/>
              </a:rPr>
              <a:t> is a web and android  telecommunication application.</a:t>
            </a:r>
            <a:endParaRPr lang="tr-TR" sz="2400" dirty="0">
              <a:latin typeface="Trebuchet MS"/>
              <a:cs typeface="Trebuchet MS"/>
            </a:endParaRPr>
          </a:p>
          <a:p>
            <a:pPr marL="584200" marR="790575" indent="-571500">
              <a:lnSpc>
                <a:spcPct val="106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/>
                <a:cs typeface="Trebuchet MS"/>
              </a:rPr>
              <a:t>Customer can register with  </a:t>
            </a:r>
            <a:r>
              <a:rPr lang="tr-TR" sz="2400" dirty="0">
                <a:latin typeface="Trebuchet MS"/>
                <a:cs typeface="Trebuchet MS"/>
              </a:rPr>
              <a:t>Sun</a:t>
            </a:r>
            <a:r>
              <a:rPr lang="en-US" sz="2400" dirty="0">
                <a:latin typeface="Trebuchet MS"/>
                <a:cs typeface="Trebuchet MS"/>
              </a:rPr>
              <a:t>Cell with his/her phone number</a:t>
            </a:r>
            <a:endParaRPr lang="tr-TR" sz="2400" dirty="0">
              <a:latin typeface="Trebuchet MS"/>
              <a:cs typeface="Trebuchet MS"/>
            </a:endParaRPr>
          </a:p>
          <a:p>
            <a:pPr marL="584200" marR="790575" indent="-571500">
              <a:lnSpc>
                <a:spcPct val="106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/>
                <a:cs typeface="Trebuchet MS"/>
              </a:rPr>
              <a:t>Customer  can log in to the system with the registered  phone number and password. </a:t>
            </a:r>
            <a:endParaRPr lang="tr-TR" sz="2400" dirty="0">
              <a:latin typeface="Trebuchet MS"/>
              <a:cs typeface="Trebuchet MS"/>
            </a:endParaRPr>
          </a:p>
          <a:p>
            <a:pPr marL="584200" marR="790575" indent="-571500">
              <a:lnSpc>
                <a:spcPct val="106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/>
                <a:cs typeface="Trebuchet MS"/>
              </a:rPr>
              <a:t>Customer  logging into the system can see their  remaining data, minutes and SMS  information.</a:t>
            </a:r>
            <a:endParaRPr lang="tr-TR" sz="2400" dirty="0">
              <a:latin typeface="Trebuchet MS"/>
              <a:cs typeface="Trebuchet MS"/>
            </a:endParaRPr>
          </a:p>
          <a:p>
            <a:pPr marL="584200" marR="790575" indent="-571500">
              <a:lnSpc>
                <a:spcPct val="106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/>
                <a:cs typeface="Trebuchet MS"/>
              </a:rPr>
              <a:t>SUNCELL's  purpose is to show customers' package  information.</a:t>
            </a:r>
          </a:p>
          <a:p>
            <a:pPr marL="584200" marR="790575" indent="-571500">
              <a:lnSpc>
                <a:spcPct val="106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43200" y="1485900"/>
            <a:ext cx="5839108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110" dirty="0">
                <a:solidFill>
                  <a:schemeClr val="tx1"/>
                </a:solidFill>
                <a:latin typeface="Trebuchet MS"/>
                <a:cs typeface="Trebuchet MS"/>
              </a:rPr>
              <a:t>WHAT</a:t>
            </a:r>
            <a:r>
              <a:rPr sz="4800" b="1" spc="-3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4800" b="1" spc="434" dirty="0">
                <a:solidFill>
                  <a:schemeClr val="tx1"/>
                </a:solidFill>
                <a:latin typeface="Trebuchet MS"/>
                <a:cs typeface="Trebuchet MS"/>
              </a:rPr>
              <a:t>IS</a:t>
            </a:r>
            <a:r>
              <a:rPr lang="tr-TR" sz="4800" b="1" spc="-330" dirty="0">
                <a:solidFill>
                  <a:schemeClr val="tx1"/>
                </a:solidFill>
              </a:rPr>
              <a:t> </a:t>
            </a:r>
            <a:r>
              <a:rPr lang="tr-TR" sz="4800" b="1" spc="365" dirty="0">
                <a:solidFill>
                  <a:schemeClr val="tx1"/>
                </a:solidFill>
              </a:rPr>
              <a:t>SUN</a:t>
            </a:r>
            <a:r>
              <a:rPr sz="4800" b="1" spc="365" dirty="0">
                <a:solidFill>
                  <a:schemeClr val="tx1"/>
                </a:solidFill>
                <a:latin typeface="Trebuchet MS"/>
                <a:cs typeface="Trebuchet MS"/>
              </a:rPr>
              <a:t>CELL?</a:t>
            </a:r>
            <a:br>
              <a:rPr lang="tr-TR" sz="4800" b="1" spc="365" dirty="0">
                <a:solidFill>
                  <a:srgbClr val="1C3780"/>
                </a:solidFill>
                <a:latin typeface="Trebuchet MS"/>
                <a:cs typeface="Trebuchet MS"/>
              </a:rPr>
            </a:br>
            <a:br>
              <a:rPr lang="tr-TR" sz="4800" b="1" spc="365" dirty="0">
                <a:solidFill>
                  <a:srgbClr val="1C3780"/>
                </a:solidFill>
                <a:latin typeface="Trebuchet MS"/>
                <a:cs typeface="Trebuchet MS"/>
              </a:rPr>
            </a:br>
            <a:br>
              <a:rPr lang="tr-TR" sz="4800" b="1" spc="365" dirty="0">
                <a:solidFill>
                  <a:srgbClr val="1C3780"/>
                </a:solidFill>
                <a:latin typeface="Trebuchet MS"/>
                <a:cs typeface="Trebuchet MS"/>
              </a:rPr>
            </a:br>
            <a:endParaRPr sz="4800" dirty="0">
              <a:latin typeface="Trebuchet MS"/>
              <a:cs typeface="Trebuchet MS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A086124A-F0F5-2834-D2FC-88E5774907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E58FFFA6-223A-1AE4-85F0-8A497801B8F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15" y="0"/>
            <a:ext cx="1942085" cy="1057274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7D5E6C46-BF07-293F-55F2-8CB5C9687D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15" y="0"/>
            <a:ext cx="1942085" cy="1057274"/>
          </a:xfrm>
          <a:prstGeom prst="rect">
            <a:avLst/>
          </a:prstGeom>
        </p:spPr>
      </p:pic>
      <p:pic>
        <p:nvPicPr>
          <p:cNvPr id="2052" name="Picture 4" descr="Cep Telefonu Sinyal Gücünü Artırma Yöntemleri">
            <a:extLst>
              <a:ext uri="{FF2B5EF4-FFF2-40B4-BE49-F238E27FC236}">
                <a16:creationId xmlns:a16="http://schemas.microsoft.com/office/drawing/2014/main" id="{653A35A6-09CE-2EAB-3979-619CD089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706" y="4120370"/>
            <a:ext cx="8410294" cy="6166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AE71031-D145-1E62-E06D-644494128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8081" y="5343442"/>
            <a:ext cx="680894" cy="3977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6F3AE58-0CBE-D0B7-6B36-B233EF536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1272" y="4787976"/>
            <a:ext cx="657703" cy="536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Dikdörtgen 11">
            <a:extLst>
              <a:ext uri="{FF2B5EF4-FFF2-40B4-BE49-F238E27FC236}">
                <a16:creationId xmlns:a16="http://schemas.microsoft.com/office/drawing/2014/main" id="{970D97BD-3B1D-18F6-2510-4A08F6EC1D8E}"/>
              </a:ext>
            </a:extLst>
          </p:cNvPr>
          <p:cNvSpPr/>
          <p:nvPr/>
        </p:nvSpPr>
        <p:spPr>
          <a:xfrm>
            <a:off x="16565" y="7924800"/>
            <a:ext cx="2895600" cy="2362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66700"/>
            <a:ext cx="8732832" cy="10287000"/>
            <a:chOff x="0" y="0"/>
            <a:chExt cx="8732832" cy="10287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610224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10709" y="0"/>
              <a:ext cx="361950" cy="10287000"/>
            </a:xfrm>
            <a:custGeom>
              <a:avLst/>
              <a:gdLst/>
              <a:ahLst/>
              <a:cxnLst/>
              <a:rect l="l" t="t" r="r" b="b"/>
              <a:pathLst>
                <a:path w="361950" h="10287000">
                  <a:moveTo>
                    <a:pt x="0" y="0"/>
                  </a:moveTo>
                  <a:lnTo>
                    <a:pt x="361949" y="0"/>
                  </a:lnTo>
                  <a:lnTo>
                    <a:pt x="361949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37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4008" y="8774807"/>
              <a:ext cx="5838824" cy="1114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96184" y="846531"/>
              <a:ext cx="4191000" cy="8133666"/>
            </a:xfrm>
            <a:custGeom>
              <a:avLst/>
              <a:gdLst/>
              <a:ahLst/>
              <a:cxnLst/>
              <a:rect l="l" t="t" r="r" b="b"/>
              <a:pathLst>
                <a:path w="4191000" h="8566150">
                  <a:moveTo>
                    <a:pt x="3600082" y="8566003"/>
                  </a:moveTo>
                  <a:lnTo>
                    <a:pt x="590837" y="8566003"/>
                  </a:lnTo>
                  <a:lnTo>
                    <a:pt x="542404" y="8564041"/>
                  </a:lnTo>
                  <a:lnTo>
                    <a:pt x="495045" y="8558257"/>
                  </a:lnTo>
                  <a:lnTo>
                    <a:pt x="448912" y="8548804"/>
                  </a:lnTo>
                  <a:lnTo>
                    <a:pt x="404157" y="8535834"/>
                  </a:lnTo>
                  <a:lnTo>
                    <a:pt x="360934" y="8519500"/>
                  </a:lnTo>
                  <a:lnTo>
                    <a:pt x="319395" y="8499955"/>
                  </a:lnTo>
                  <a:lnTo>
                    <a:pt x="279691" y="8477351"/>
                  </a:lnTo>
                  <a:lnTo>
                    <a:pt x="241976" y="8451840"/>
                  </a:lnTo>
                  <a:lnTo>
                    <a:pt x="206402" y="8423576"/>
                  </a:lnTo>
                  <a:lnTo>
                    <a:pt x="173121" y="8392711"/>
                  </a:lnTo>
                  <a:lnTo>
                    <a:pt x="142286" y="8359398"/>
                  </a:lnTo>
                  <a:lnTo>
                    <a:pt x="114050" y="8323789"/>
                  </a:lnTo>
                  <a:lnTo>
                    <a:pt x="88565" y="8286037"/>
                  </a:lnTo>
                  <a:lnTo>
                    <a:pt x="65983" y="8246294"/>
                  </a:lnTo>
                  <a:lnTo>
                    <a:pt x="46456" y="8204714"/>
                  </a:lnTo>
                  <a:lnTo>
                    <a:pt x="30139" y="8161448"/>
                  </a:lnTo>
                  <a:lnTo>
                    <a:pt x="17181" y="8116650"/>
                  </a:lnTo>
                  <a:lnTo>
                    <a:pt x="7738" y="8070472"/>
                  </a:lnTo>
                  <a:lnTo>
                    <a:pt x="1959" y="8023066"/>
                  </a:lnTo>
                  <a:lnTo>
                    <a:pt x="0" y="7974586"/>
                  </a:lnTo>
                  <a:lnTo>
                    <a:pt x="0" y="591416"/>
                  </a:lnTo>
                  <a:lnTo>
                    <a:pt x="1959" y="542936"/>
                  </a:lnTo>
                  <a:lnTo>
                    <a:pt x="7738" y="495530"/>
                  </a:lnTo>
                  <a:lnTo>
                    <a:pt x="17181" y="449352"/>
                  </a:lnTo>
                  <a:lnTo>
                    <a:pt x="30139" y="404554"/>
                  </a:lnTo>
                  <a:lnTo>
                    <a:pt x="46457" y="361288"/>
                  </a:lnTo>
                  <a:lnTo>
                    <a:pt x="65983" y="319708"/>
                  </a:lnTo>
                  <a:lnTo>
                    <a:pt x="88565" y="279965"/>
                  </a:lnTo>
                  <a:lnTo>
                    <a:pt x="114050" y="242213"/>
                  </a:lnTo>
                  <a:lnTo>
                    <a:pt x="142287" y="206604"/>
                  </a:lnTo>
                  <a:lnTo>
                    <a:pt x="173121" y="173291"/>
                  </a:lnTo>
                  <a:lnTo>
                    <a:pt x="206402" y="142426"/>
                  </a:lnTo>
                  <a:lnTo>
                    <a:pt x="241976" y="114162"/>
                  </a:lnTo>
                  <a:lnTo>
                    <a:pt x="279691" y="88651"/>
                  </a:lnTo>
                  <a:lnTo>
                    <a:pt x="319395" y="66047"/>
                  </a:lnTo>
                  <a:lnTo>
                    <a:pt x="360935" y="46502"/>
                  </a:lnTo>
                  <a:lnTo>
                    <a:pt x="404158" y="30168"/>
                  </a:lnTo>
                  <a:lnTo>
                    <a:pt x="448912" y="17198"/>
                  </a:lnTo>
                  <a:lnTo>
                    <a:pt x="495046" y="7745"/>
                  </a:lnTo>
                  <a:lnTo>
                    <a:pt x="542407" y="1961"/>
                  </a:lnTo>
                  <a:lnTo>
                    <a:pt x="590837" y="0"/>
                  </a:lnTo>
                  <a:lnTo>
                    <a:pt x="3600085" y="0"/>
                  </a:lnTo>
                  <a:lnTo>
                    <a:pt x="3648516" y="1961"/>
                  </a:lnTo>
                  <a:lnTo>
                    <a:pt x="3695874" y="7745"/>
                  </a:lnTo>
                  <a:lnTo>
                    <a:pt x="3742007" y="17198"/>
                  </a:lnTo>
                  <a:lnTo>
                    <a:pt x="3786761" y="30168"/>
                  </a:lnTo>
                  <a:lnTo>
                    <a:pt x="3829984" y="46502"/>
                  </a:lnTo>
                  <a:lnTo>
                    <a:pt x="3871524" y="66047"/>
                  </a:lnTo>
                  <a:lnTo>
                    <a:pt x="3911228" y="88652"/>
                  </a:lnTo>
                  <a:lnTo>
                    <a:pt x="3948943" y="114162"/>
                  </a:lnTo>
                  <a:lnTo>
                    <a:pt x="3984517" y="142426"/>
                  </a:lnTo>
                  <a:lnTo>
                    <a:pt x="4017797" y="173291"/>
                  </a:lnTo>
                  <a:lnTo>
                    <a:pt x="4048632" y="206604"/>
                  </a:lnTo>
                  <a:lnTo>
                    <a:pt x="4057935" y="218337"/>
                  </a:lnTo>
                  <a:lnTo>
                    <a:pt x="569660" y="218337"/>
                  </a:lnTo>
                  <a:lnTo>
                    <a:pt x="522302" y="221535"/>
                  </a:lnTo>
                  <a:lnTo>
                    <a:pt x="476863" y="230849"/>
                  </a:lnTo>
                  <a:lnTo>
                    <a:pt x="433763" y="245860"/>
                  </a:lnTo>
                  <a:lnTo>
                    <a:pt x="393420" y="266149"/>
                  </a:lnTo>
                  <a:lnTo>
                    <a:pt x="356254" y="291296"/>
                  </a:lnTo>
                  <a:lnTo>
                    <a:pt x="322683" y="320881"/>
                  </a:lnTo>
                  <a:lnTo>
                    <a:pt x="293128" y="354484"/>
                  </a:lnTo>
                  <a:lnTo>
                    <a:pt x="268006" y="391687"/>
                  </a:lnTo>
                  <a:lnTo>
                    <a:pt x="247737" y="432069"/>
                  </a:lnTo>
                  <a:lnTo>
                    <a:pt x="232740" y="475212"/>
                  </a:lnTo>
                  <a:lnTo>
                    <a:pt x="223435" y="520695"/>
                  </a:lnTo>
                  <a:lnTo>
                    <a:pt x="220240" y="568099"/>
                  </a:lnTo>
                  <a:lnTo>
                    <a:pt x="220240" y="8008503"/>
                  </a:lnTo>
                  <a:lnTo>
                    <a:pt x="223435" y="8055907"/>
                  </a:lnTo>
                  <a:lnTo>
                    <a:pt x="232740" y="8101391"/>
                  </a:lnTo>
                  <a:lnTo>
                    <a:pt x="247737" y="8144533"/>
                  </a:lnTo>
                  <a:lnTo>
                    <a:pt x="268006" y="8184915"/>
                  </a:lnTo>
                  <a:lnTo>
                    <a:pt x="293128" y="8222118"/>
                  </a:lnTo>
                  <a:lnTo>
                    <a:pt x="322683" y="8255722"/>
                  </a:lnTo>
                  <a:lnTo>
                    <a:pt x="356254" y="8285307"/>
                  </a:lnTo>
                  <a:lnTo>
                    <a:pt x="393420" y="8310453"/>
                  </a:lnTo>
                  <a:lnTo>
                    <a:pt x="433763" y="8330742"/>
                  </a:lnTo>
                  <a:lnTo>
                    <a:pt x="476863" y="8345753"/>
                  </a:lnTo>
                  <a:lnTo>
                    <a:pt x="522302" y="8355068"/>
                  </a:lnTo>
                  <a:lnTo>
                    <a:pt x="569660" y="8358266"/>
                  </a:lnTo>
                  <a:lnTo>
                    <a:pt x="4049530" y="8358266"/>
                  </a:lnTo>
                  <a:lnTo>
                    <a:pt x="4048632" y="8359398"/>
                  </a:lnTo>
                  <a:lnTo>
                    <a:pt x="4017797" y="8392711"/>
                  </a:lnTo>
                  <a:lnTo>
                    <a:pt x="3984517" y="8423576"/>
                  </a:lnTo>
                  <a:lnTo>
                    <a:pt x="3948943" y="8451840"/>
                  </a:lnTo>
                  <a:lnTo>
                    <a:pt x="3911227" y="8477351"/>
                  </a:lnTo>
                  <a:lnTo>
                    <a:pt x="3871524" y="8499955"/>
                  </a:lnTo>
                  <a:lnTo>
                    <a:pt x="3829984" y="8519500"/>
                  </a:lnTo>
                  <a:lnTo>
                    <a:pt x="3786761" y="8535834"/>
                  </a:lnTo>
                  <a:lnTo>
                    <a:pt x="3742007" y="8548804"/>
                  </a:lnTo>
                  <a:lnTo>
                    <a:pt x="3695874" y="8558257"/>
                  </a:lnTo>
                  <a:lnTo>
                    <a:pt x="3648515" y="8564041"/>
                  </a:lnTo>
                  <a:lnTo>
                    <a:pt x="3600082" y="8566003"/>
                  </a:lnTo>
                  <a:close/>
                </a:path>
                <a:path w="4191000" h="8566150">
                  <a:moveTo>
                    <a:pt x="2973244" y="510865"/>
                  </a:moveTo>
                  <a:lnTo>
                    <a:pt x="1221910" y="510865"/>
                  </a:lnTo>
                  <a:lnTo>
                    <a:pt x="1176994" y="505618"/>
                  </a:lnTo>
                  <a:lnTo>
                    <a:pt x="1135634" y="490693"/>
                  </a:lnTo>
                  <a:lnTo>
                    <a:pt x="1099053" y="467314"/>
                  </a:lnTo>
                  <a:lnTo>
                    <a:pt x="1068473" y="436704"/>
                  </a:lnTo>
                  <a:lnTo>
                    <a:pt x="1045116" y="400087"/>
                  </a:lnTo>
                  <a:lnTo>
                    <a:pt x="1030206" y="358687"/>
                  </a:lnTo>
                  <a:lnTo>
                    <a:pt x="1024964" y="313726"/>
                  </a:lnTo>
                  <a:lnTo>
                    <a:pt x="1024964" y="218337"/>
                  </a:lnTo>
                  <a:lnTo>
                    <a:pt x="3170190" y="218337"/>
                  </a:lnTo>
                  <a:lnTo>
                    <a:pt x="3170190" y="271330"/>
                  </a:lnTo>
                  <a:lnTo>
                    <a:pt x="2598412" y="271330"/>
                  </a:lnTo>
                  <a:lnTo>
                    <a:pt x="2578525" y="275438"/>
                  </a:lnTo>
                  <a:lnTo>
                    <a:pt x="2561617" y="286699"/>
                  </a:lnTo>
                  <a:lnTo>
                    <a:pt x="2560507" y="288289"/>
                  </a:lnTo>
                  <a:lnTo>
                    <a:pt x="1816982" y="288289"/>
                  </a:lnTo>
                  <a:lnTo>
                    <a:pt x="1803317" y="290938"/>
                  </a:lnTo>
                  <a:lnTo>
                    <a:pt x="1791835" y="298358"/>
                  </a:lnTo>
                  <a:lnTo>
                    <a:pt x="1783926" y="309751"/>
                  </a:lnTo>
                  <a:lnTo>
                    <a:pt x="1780981" y="324325"/>
                  </a:lnTo>
                  <a:lnTo>
                    <a:pt x="1783926" y="338898"/>
                  </a:lnTo>
                  <a:lnTo>
                    <a:pt x="1791835" y="350292"/>
                  </a:lnTo>
                  <a:lnTo>
                    <a:pt x="1803316" y="357711"/>
                  </a:lnTo>
                  <a:lnTo>
                    <a:pt x="1816982" y="360361"/>
                  </a:lnTo>
                  <a:lnTo>
                    <a:pt x="2559760" y="360361"/>
                  </a:lnTo>
                  <a:lnTo>
                    <a:pt x="2560823" y="361951"/>
                  </a:lnTo>
                  <a:lnTo>
                    <a:pt x="2577632" y="373212"/>
                  </a:lnTo>
                  <a:lnTo>
                    <a:pt x="2598412" y="377319"/>
                  </a:lnTo>
                  <a:lnTo>
                    <a:pt x="3158237" y="377319"/>
                  </a:lnTo>
                  <a:lnTo>
                    <a:pt x="3150038" y="400087"/>
                  </a:lnTo>
                  <a:lnTo>
                    <a:pt x="3126681" y="436704"/>
                  </a:lnTo>
                  <a:lnTo>
                    <a:pt x="3096101" y="467314"/>
                  </a:lnTo>
                  <a:lnTo>
                    <a:pt x="3059520" y="490693"/>
                  </a:lnTo>
                  <a:lnTo>
                    <a:pt x="3018160" y="505618"/>
                  </a:lnTo>
                  <a:lnTo>
                    <a:pt x="2973244" y="510865"/>
                  </a:lnTo>
                  <a:close/>
                </a:path>
                <a:path w="4191000" h="8566150">
                  <a:moveTo>
                    <a:pt x="4049530" y="8358266"/>
                  </a:moveTo>
                  <a:lnTo>
                    <a:pt x="3625494" y="8358266"/>
                  </a:lnTo>
                  <a:lnTo>
                    <a:pt x="3672852" y="8355068"/>
                  </a:lnTo>
                  <a:lnTo>
                    <a:pt x="3718290" y="8345753"/>
                  </a:lnTo>
                  <a:lnTo>
                    <a:pt x="3761391" y="8330742"/>
                  </a:lnTo>
                  <a:lnTo>
                    <a:pt x="3801734" y="8310453"/>
                  </a:lnTo>
                  <a:lnTo>
                    <a:pt x="3838900" y="8285307"/>
                  </a:lnTo>
                  <a:lnTo>
                    <a:pt x="3872470" y="8255722"/>
                  </a:lnTo>
                  <a:lnTo>
                    <a:pt x="3902026" y="8222118"/>
                  </a:lnTo>
                  <a:lnTo>
                    <a:pt x="3927148" y="8184915"/>
                  </a:lnTo>
                  <a:lnTo>
                    <a:pt x="3947417" y="8144533"/>
                  </a:lnTo>
                  <a:lnTo>
                    <a:pt x="3962414" y="8101391"/>
                  </a:lnTo>
                  <a:lnTo>
                    <a:pt x="3971719" y="8055907"/>
                  </a:lnTo>
                  <a:lnTo>
                    <a:pt x="3974914" y="8008503"/>
                  </a:lnTo>
                  <a:lnTo>
                    <a:pt x="3972796" y="8008503"/>
                  </a:lnTo>
                  <a:lnTo>
                    <a:pt x="3972796" y="568099"/>
                  </a:lnTo>
                  <a:lnTo>
                    <a:pt x="3969601" y="520695"/>
                  </a:lnTo>
                  <a:lnTo>
                    <a:pt x="3960296" y="475212"/>
                  </a:lnTo>
                  <a:lnTo>
                    <a:pt x="3945299" y="432069"/>
                  </a:lnTo>
                  <a:lnTo>
                    <a:pt x="3925030" y="391687"/>
                  </a:lnTo>
                  <a:lnTo>
                    <a:pt x="3899909" y="354484"/>
                  </a:lnTo>
                  <a:lnTo>
                    <a:pt x="3870353" y="320881"/>
                  </a:lnTo>
                  <a:lnTo>
                    <a:pt x="3836782" y="291296"/>
                  </a:lnTo>
                  <a:lnTo>
                    <a:pt x="3799616" y="266149"/>
                  </a:lnTo>
                  <a:lnTo>
                    <a:pt x="3759273" y="245860"/>
                  </a:lnTo>
                  <a:lnTo>
                    <a:pt x="3716173" y="230849"/>
                  </a:lnTo>
                  <a:lnTo>
                    <a:pt x="3670734" y="221535"/>
                  </a:lnTo>
                  <a:lnTo>
                    <a:pt x="3623376" y="218337"/>
                  </a:lnTo>
                  <a:lnTo>
                    <a:pt x="4057935" y="218337"/>
                  </a:lnTo>
                  <a:lnTo>
                    <a:pt x="4102354" y="279965"/>
                  </a:lnTo>
                  <a:lnTo>
                    <a:pt x="4124936" y="319708"/>
                  </a:lnTo>
                  <a:lnTo>
                    <a:pt x="4144462" y="361288"/>
                  </a:lnTo>
                  <a:lnTo>
                    <a:pt x="4160780" y="404554"/>
                  </a:lnTo>
                  <a:lnTo>
                    <a:pt x="4173737" y="449352"/>
                  </a:lnTo>
                  <a:lnTo>
                    <a:pt x="4183181" y="495530"/>
                  </a:lnTo>
                  <a:lnTo>
                    <a:pt x="4188959" y="542936"/>
                  </a:lnTo>
                  <a:lnTo>
                    <a:pt x="4190919" y="591416"/>
                  </a:lnTo>
                  <a:lnTo>
                    <a:pt x="4190919" y="7974586"/>
                  </a:lnTo>
                  <a:lnTo>
                    <a:pt x="4188959" y="8023066"/>
                  </a:lnTo>
                  <a:lnTo>
                    <a:pt x="4183181" y="8070472"/>
                  </a:lnTo>
                  <a:lnTo>
                    <a:pt x="4173737" y="8116650"/>
                  </a:lnTo>
                  <a:lnTo>
                    <a:pt x="4160780" y="8161448"/>
                  </a:lnTo>
                  <a:lnTo>
                    <a:pt x="4144462" y="8204714"/>
                  </a:lnTo>
                  <a:lnTo>
                    <a:pt x="4124936" y="8246294"/>
                  </a:lnTo>
                  <a:lnTo>
                    <a:pt x="4102354" y="8286037"/>
                  </a:lnTo>
                  <a:lnTo>
                    <a:pt x="4076868" y="8323789"/>
                  </a:lnTo>
                  <a:lnTo>
                    <a:pt x="4049530" y="8358266"/>
                  </a:lnTo>
                  <a:close/>
                </a:path>
                <a:path w="4191000" h="8566150">
                  <a:moveTo>
                    <a:pt x="3158237" y="377319"/>
                  </a:moveTo>
                  <a:lnTo>
                    <a:pt x="2598412" y="377319"/>
                  </a:lnTo>
                  <a:lnTo>
                    <a:pt x="2619192" y="373212"/>
                  </a:lnTo>
                  <a:lnTo>
                    <a:pt x="2636001" y="361951"/>
                  </a:lnTo>
                  <a:lnTo>
                    <a:pt x="2647251" y="345125"/>
                  </a:lnTo>
                  <a:lnTo>
                    <a:pt x="2651354" y="324325"/>
                  </a:lnTo>
                  <a:lnTo>
                    <a:pt x="2647251" y="303525"/>
                  </a:lnTo>
                  <a:lnTo>
                    <a:pt x="2636001" y="286699"/>
                  </a:lnTo>
                  <a:lnTo>
                    <a:pt x="2619192" y="275438"/>
                  </a:lnTo>
                  <a:lnTo>
                    <a:pt x="2598412" y="271330"/>
                  </a:lnTo>
                  <a:lnTo>
                    <a:pt x="3170190" y="271330"/>
                  </a:lnTo>
                  <a:lnTo>
                    <a:pt x="3170190" y="313726"/>
                  </a:lnTo>
                  <a:lnTo>
                    <a:pt x="3164948" y="358687"/>
                  </a:lnTo>
                  <a:lnTo>
                    <a:pt x="3158237" y="377319"/>
                  </a:lnTo>
                  <a:close/>
                </a:path>
                <a:path w="4191000" h="8566150">
                  <a:moveTo>
                    <a:pt x="2559760" y="360361"/>
                  </a:moveTo>
                  <a:lnTo>
                    <a:pt x="2325229" y="360361"/>
                  </a:lnTo>
                  <a:lnTo>
                    <a:pt x="2338895" y="357711"/>
                  </a:lnTo>
                  <a:lnTo>
                    <a:pt x="2350377" y="350292"/>
                  </a:lnTo>
                  <a:lnTo>
                    <a:pt x="2358285" y="338898"/>
                  </a:lnTo>
                  <a:lnTo>
                    <a:pt x="2361230" y="324325"/>
                  </a:lnTo>
                  <a:lnTo>
                    <a:pt x="2358285" y="309751"/>
                  </a:lnTo>
                  <a:lnTo>
                    <a:pt x="2350377" y="298358"/>
                  </a:lnTo>
                  <a:lnTo>
                    <a:pt x="2338895" y="290938"/>
                  </a:lnTo>
                  <a:lnTo>
                    <a:pt x="2325229" y="288289"/>
                  </a:lnTo>
                  <a:lnTo>
                    <a:pt x="2560507" y="288289"/>
                  </a:lnTo>
                  <a:lnTo>
                    <a:pt x="2549870" y="303525"/>
                  </a:lnTo>
                  <a:lnTo>
                    <a:pt x="2545470" y="324325"/>
                  </a:lnTo>
                  <a:lnTo>
                    <a:pt x="2549573" y="345125"/>
                  </a:lnTo>
                  <a:lnTo>
                    <a:pt x="2559760" y="3603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5475140" y="1145607"/>
              <a:ext cx="580390" cy="72390"/>
            </a:xfrm>
            <a:custGeom>
              <a:avLst/>
              <a:gdLst/>
              <a:ahLst/>
              <a:cxnLst/>
              <a:rect l="l" t="t" r="r" b="b"/>
              <a:pathLst>
                <a:path w="580389" h="72390">
                  <a:moveTo>
                    <a:pt x="544247" y="72072"/>
                  </a:moveTo>
                  <a:lnTo>
                    <a:pt x="36000" y="72072"/>
                  </a:lnTo>
                  <a:lnTo>
                    <a:pt x="22335" y="69422"/>
                  </a:lnTo>
                  <a:lnTo>
                    <a:pt x="10853" y="62003"/>
                  </a:lnTo>
                  <a:lnTo>
                    <a:pt x="2944" y="50609"/>
                  </a:lnTo>
                  <a:lnTo>
                    <a:pt x="0" y="36036"/>
                  </a:lnTo>
                  <a:lnTo>
                    <a:pt x="2944" y="21462"/>
                  </a:lnTo>
                  <a:lnTo>
                    <a:pt x="10853" y="10068"/>
                  </a:lnTo>
                  <a:lnTo>
                    <a:pt x="22334" y="2649"/>
                  </a:lnTo>
                  <a:lnTo>
                    <a:pt x="36000" y="0"/>
                  </a:lnTo>
                  <a:lnTo>
                    <a:pt x="544247" y="0"/>
                  </a:lnTo>
                  <a:lnTo>
                    <a:pt x="557913" y="2649"/>
                  </a:lnTo>
                  <a:lnTo>
                    <a:pt x="569395" y="10068"/>
                  </a:lnTo>
                  <a:lnTo>
                    <a:pt x="577303" y="21462"/>
                  </a:lnTo>
                  <a:lnTo>
                    <a:pt x="580248" y="36036"/>
                  </a:lnTo>
                  <a:lnTo>
                    <a:pt x="577303" y="50609"/>
                  </a:lnTo>
                  <a:lnTo>
                    <a:pt x="569395" y="62003"/>
                  </a:lnTo>
                  <a:lnTo>
                    <a:pt x="557913" y="69422"/>
                  </a:lnTo>
                  <a:lnTo>
                    <a:pt x="544247" y="7207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9592" y="1128647"/>
              <a:ext cx="105958" cy="10599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605212" y="1959609"/>
              <a:ext cx="4368800" cy="2047875"/>
            </a:xfrm>
            <a:custGeom>
              <a:avLst/>
              <a:gdLst/>
              <a:ahLst/>
              <a:cxnLst/>
              <a:rect l="l" t="t" r="r" b="b"/>
              <a:pathLst>
                <a:path w="4368800" h="2047875">
                  <a:moveTo>
                    <a:pt x="46583" y="1403286"/>
                  </a:moveTo>
                  <a:lnTo>
                    <a:pt x="28587" y="1406994"/>
                  </a:lnTo>
                  <a:lnTo>
                    <a:pt x="13766" y="1417066"/>
                  </a:lnTo>
                  <a:lnTo>
                    <a:pt x="3708" y="1431899"/>
                  </a:lnTo>
                  <a:lnTo>
                    <a:pt x="0" y="1449920"/>
                  </a:lnTo>
                  <a:lnTo>
                    <a:pt x="0" y="2001062"/>
                  </a:lnTo>
                  <a:lnTo>
                    <a:pt x="3708" y="2019084"/>
                  </a:lnTo>
                  <a:lnTo>
                    <a:pt x="13766" y="2033917"/>
                  </a:lnTo>
                  <a:lnTo>
                    <a:pt x="28587" y="2043988"/>
                  </a:lnTo>
                  <a:lnTo>
                    <a:pt x="46583" y="2047697"/>
                  </a:lnTo>
                  <a:lnTo>
                    <a:pt x="46583" y="1403286"/>
                  </a:lnTo>
                  <a:close/>
                </a:path>
                <a:path w="4368800" h="2047875">
                  <a:moveTo>
                    <a:pt x="46583" y="621093"/>
                  </a:moveTo>
                  <a:lnTo>
                    <a:pt x="28587" y="624471"/>
                  </a:lnTo>
                  <a:lnTo>
                    <a:pt x="13766" y="633806"/>
                  </a:lnTo>
                  <a:lnTo>
                    <a:pt x="3708" y="647915"/>
                  </a:lnTo>
                  <a:lnTo>
                    <a:pt x="0" y="665607"/>
                  </a:lnTo>
                  <a:lnTo>
                    <a:pt x="0" y="1216748"/>
                  </a:lnTo>
                  <a:lnTo>
                    <a:pt x="3708" y="1234770"/>
                  </a:lnTo>
                  <a:lnTo>
                    <a:pt x="13766" y="1249603"/>
                  </a:lnTo>
                  <a:lnTo>
                    <a:pt x="28587" y="1259674"/>
                  </a:lnTo>
                  <a:lnTo>
                    <a:pt x="46583" y="1263383"/>
                  </a:lnTo>
                  <a:lnTo>
                    <a:pt x="46583" y="621093"/>
                  </a:lnTo>
                  <a:close/>
                </a:path>
                <a:path w="4368800" h="2047875">
                  <a:moveTo>
                    <a:pt x="46583" y="0"/>
                  </a:moveTo>
                  <a:lnTo>
                    <a:pt x="28587" y="3378"/>
                  </a:lnTo>
                  <a:lnTo>
                    <a:pt x="13766" y="12712"/>
                  </a:lnTo>
                  <a:lnTo>
                    <a:pt x="3708" y="26822"/>
                  </a:lnTo>
                  <a:lnTo>
                    <a:pt x="0" y="44513"/>
                  </a:lnTo>
                  <a:lnTo>
                    <a:pt x="0" y="309486"/>
                  </a:lnTo>
                  <a:lnTo>
                    <a:pt x="3708" y="327507"/>
                  </a:lnTo>
                  <a:lnTo>
                    <a:pt x="13766" y="342341"/>
                  </a:lnTo>
                  <a:lnTo>
                    <a:pt x="28587" y="352412"/>
                  </a:lnTo>
                  <a:lnTo>
                    <a:pt x="46583" y="356120"/>
                  </a:lnTo>
                  <a:lnTo>
                    <a:pt x="46583" y="0"/>
                  </a:lnTo>
                  <a:close/>
                </a:path>
                <a:path w="4368800" h="2047875">
                  <a:moveTo>
                    <a:pt x="4368800" y="879703"/>
                  </a:moveTo>
                  <a:lnTo>
                    <a:pt x="4365091" y="861682"/>
                  </a:lnTo>
                  <a:lnTo>
                    <a:pt x="4355033" y="846848"/>
                  </a:lnTo>
                  <a:lnTo>
                    <a:pt x="4340212" y="836777"/>
                  </a:lnTo>
                  <a:lnTo>
                    <a:pt x="4322216" y="833069"/>
                  </a:lnTo>
                  <a:lnTo>
                    <a:pt x="4322216" y="1865401"/>
                  </a:lnTo>
                  <a:lnTo>
                    <a:pt x="4340212" y="1861693"/>
                  </a:lnTo>
                  <a:lnTo>
                    <a:pt x="4355033" y="1851621"/>
                  </a:lnTo>
                  <a:lnTo>
                    <a:pt x="4365091" y="1836775"/>
                  </a:lnTo>
                  <a:lnTo>
                    <a:pt x="4368800" y="1818767"/>
                  </a:lnTo>
                  <a:lnTo>
                    <a:pt x="4368800" y="8797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51804" y="814923"/>
              <a:ext cx="4276090" cy="8651240"/>
            </a:xfrm>
            <a:custGeom>
              <a:avLst/>
              <a:gdLst/>
              <a:ahLst/>
              <a:cxnLst/>
              <a:rect l="l" t="t" r="r" b="b"/>
              <a:pathLst>
                <a:path w="4276090" h="8651240">
                  <a:moveTo>
                    <a:pt x="3642436" y="8650794"/>
                  </a:moveTo>
                  <a:lnTo>
                    <a:pt x="633190" y="8650794"/>
                  </a:lnTo>
                  <a:lnTo>
                    <a:pt x="585970" y="8649053"/>
                  </a:lnTo>
                  <a:lnTo>
                    <a:pt x="539686" y="8643915"/>
                  </a:lnTo>
                  <a:lnTo>
                    <a:pt x="494461" y="8635502"/>
                  </a:lnTo>
                  <a:lnTo>
                    <a:pt x="450419" y="8623936"/>
                  </a:lnTo>
                  <a:lnTo>
                    <a:pt x="407683" y="8609341"/>
                  </a:lnTo>
                  <a:lnTo>
                    <a:pt x="366375" y="8591840"/>
                  </a:lnTo>
                  <a:lnTo>
                    <a:pt x="326618" y="8571556"/>
                  </a:lnTo>
                  <a:lnTo>
                    <a:pt x="288536" y="8548611"/>
                  </a:lnTo>
                  <a:lnTo>
                    <a:pt x="252250" y="8523130"/>
                  </a:lnTo>
                  <a:lnTo>
                    <a:pt x="217885" y="8495235"/>
                  </a:lnTo>
                  <a:lnTo>
                    <a:pt x="185563" y="8465049"/>
                  </a:lnTo>
                  <a:lnTo>
                    <a:pt x="155406" y="8432694"/>
                  </a:lnTo>
                  <a:lnTo>
                    <a:pt x="127538" y="8398295"/>
                  </a:lnTo>
                  <a:lnTo>
                    <a:pt x="102082" y="8361974"/>
                  </a:lnTo>
                  <a:lnTo>
                    <a:pt x="79160" y="8323854"/>
                  </a:lnTo>
                  <a:lnTo>
                    <a:pt x="58896" y="8284059"/>
                  </a:lnTo>
                  <a:lnTo>
                    <a:pt x="41412" y="8242710"/>
                  </a:lnTo>
                  <a:lnTo>
                    <a:pt x="26831" y="8199932"/>
                  </a:lnTo>
                  <a:lnTo>
                    <a:pt x="15277" y="8155847"/>
                  </a:lnTo>
                  <a:lnTo>
                    <a:pt x="6871" y="8110578"/>
                  </a:lnTo>
                  <a:lnTo>
                    <a:pt x="1738" y="8064249"/>
                  </a:lnTo>
                  <a:lnTo>
                    <a:pt x="77" y="8019101"/>
                  </a:lnTo>
                  <a:lnTo>
                    <a:pt x="0" y="633812"/>
                  </a:lnTo>
                  <a:lnTo>
                    <a:pt x="794" y="601717"/>
                  </a:lnTo>
                  <a:lnTo>
                    <a:pt x="7097" y="537926"/>
                  </a:lnTo>
                  <a:lnTo>
                    <a:pt x="15915" y="491058"/>
                  </a:lnTo>
                  <a:lnTo>
                    <a:pt x="27530" y="445152"/>
                  </a:lnTo>
                  <a:lnTo>
                    <a:pt x="43942" y="401697"/>
                  </a:lnTo>
                  <a:lnTo>
                    <a:pt x="63530" y="358241"/>
                  </a:lnTo>
                  <a:lnTo>
                    <a:pt x="85270" y="318297"/>
                  </a:lnTo>
                  <a:lnTo>
                    <a:pt x="109326" y="279810"/>
                  </a:lnTo>
                  <a:lnTo>
                    <a:pt x="140495" y="235692"/>
                  </a:lnTo>
                  <a:lnTo>
                    <a:pt x="170540" y="200716"/>
                  </a:lnTo>
                  <a:lnTo>
                    <a:pt x="197475" y="174550"/>
                  </a:lnTo>
                  <a:lnTo>
                    <a:pt x="219710" y="154014"/>
                  </a:lnTo>
                  <a:lnTo>
                    <a:pt x="268052" y="115752"/>
                  </a:lnTo>
                  <a:lnTo>
                    <a:pt x="307594" y="90048"/>
                  </a:lnTo>
                  <a:lnTo>
                    <a:pt x="349262" y="67204"/>
                  </a:lnTo>
                  <a:lnTo>
                    <a:pt x="392865" y="47396"/>
                  </a:lnTo>
                  <a:lnTo>
                    <a:pt x="438211" y="30799"/>
                  </a:lnTo>
                  <a:lnTo>
                    <a:pt x="485109" y="17586"/>
                  </a:lnTo>
                  <a:lnTo>
                    <a:pt x="533365" y="7932"/>
                  </a:lnTo>
                  <a:lnTo>
                    <a:pt x="582790" y="2012"/>
                  </a:lnTo>
                  <a:lnTo>
                    <a:pt x="633190" y="0"/>
                  </a:lnTo>
                  <a:lnTo>
                    <a:pt x="3644553" y="0"/>
                  </a:lnTo>
                  <a:lnTo>
                    <a:pt x="3694884" y="1942"/>
                  </a:lnTo>
                  <a:lnTo>
                    <a:pt x="3744134" y="7688"/>
                  </a:lnTo>
                  <a:lnTo>
                    <a:pt x="3792165" y="17115"/>
                  </a:lnTo>
                  <a:lnTo>
                    <a:pt x="3838835" y="30101"/>
                  </a:lnTo>
                  <a:lnTo>
                    <a:pt x="3872650" y="42395"/>
                  </a:lnTo>
                  <a:lnTo>
                    <a:pt x="633191" y="42395"/>
                  </a:lnTo>
                  <a:lnTo>
                    <a:pt x="584758" y="44357"/>
                  </a:lnTo>
                  <a:lnTo>
                    <a:pt x="537399" y="50143"/>
                  </a:lnTo>
                  <a:lnTo>
                    <a:pt x="491266" y="59601"/>
                  </a:lnTo>
                  <a:lnTo>
                    <a:pt x="446512" y="72581"/>
                  </a:lnTo>
                  <a:lnTo>
                    <a:pt x="403288" y="88931"/>
                  </a:lnTo>
                  <a:lnTo>
                    <a:pt x="361749" y="108500"/>
                  </a:lnTo>
                  <a:lnTo>
                    <a:pt x="322045" y="131138"/>
                  </a:lnTo>
                  <a:lnTo>
                    <a:pt x="284330" y="156693"/>
                  </a:lnTo>
                  <a:lnTo>
                    <a:pt x="248756" y="185015"/>
                  </a:lnTo>
                  <a:lnTo>
                    <a:pt x="215475" y="215951"/>
                  </a:lnTo>
                  <a:lnTo>
                    <a:pt x="184641" y="249352"/>
                  </a:lnTo>
                  <a:lnTo>
                    <a:pt x="156404" y="285067"/>
                  </a:lnTo>
                  <a:lnTo>
                    <a:pt x="130919" y="322943"/>
                  </a:lnTo>
                  <a:lnTo>
                    <a:pt x="108337" y="362830"/>
                  </a:lnTo>
                  <a:lnTo>
                    <a:pt x="88811" y="404578"/>
                  </a:lnTo>
                  <a:lnTo>
                    <a:pt x="72493" y="448035"/>
                  </a:lnTo>
                  <a:lnTo>
                    <a:pt x="59536" y="493049"/>
                  </a:lnTo>
                  <a:lnTo>
                    <a:pt x="50092" y="539471"/>
                  </a:lnTo>
                  <a:lnTo>
                    <a:pt x="44314" y="587149"/>
                  </a:lnTo>
                  <a:lnTo>
                    <a:pt x="42439" y="633812"/>
                  </a:lnTo>
                  <a:lnTo>
                    <a:pt x="42354" y="8019101"/>
                  </a:lnTo>
                  <a:lnTo>
                    <a:pt x="44314" y="8067582"/>
                  </a:lnTo>
                  <a:lnTo>
                    <a:pt x="50092" y="8114987"/>
                  </a:lnTo>
                  <a:lnTo>
                    <a:pt x="59536" y="8161165"/>
                  </a:lnTo>
                  <a:lnTo>
                    <a:pt x="72493" y="8205964"/>
                  </a:lnTo>
                  <a:lnTo>
                    <a:pt x="88811" y="8249229"/>
                  </a:lnTo>
                  <a:lnTo>
                    <a:pt x="108337" y="8290810"/>
                  </a:lnTo>
                  <a:lnTo>
                    <a:pt x="130919" y="8330552"/>
                  </a:lnTo>
                  <a:lnTo>
                    <a:pt x="156404" y="8368304"/>
                  </a:lnTo>
                  <a:lnTo>
                    <a:pt x="184641" y="8403913"/>
                  </a:lnTo>
                  <a:lnTo>
                    <a:pt x="215475" y="8437227"/>
                  </a:lnTo>
                  <a:lnTo>
                    <a:pt x="248756" y="8468091"/>
                  </a:lnTo>
                  <a:lnTo>
                    <a:pt x="284330" y="8496355"/>
                  </a:lnTo>
                  <a:lnTo>
                    <a:pt x="322045" y="8521866"/>
                  </a:lnTo>
                  <a:lnTo>
                    <a:pt x="361749" y="8544470"/>
                  </a:lnTo>
                  <a:lnTo>
                    <a:pt x="403288" y="8564015"/>
                  </a:lnTo>
                  <a:lnTo>
                    <a:pt x="446512" y="8580349"/>
                  </a:lnTo>
                  <a:lnTo>
                    <a:pt x="491266" y="8593319"/>
                  </a:lnTo>
                  <a:lnTo>
                    <a:pt x="537399" y="8602772"/>
                  </a:lnTo>
                  <a:lnTo>
                    <a:pt x="584758" y="8608556"/>
                  </a:lnTo>
                  <a:lnTo>
                    <a:pt x="633191" y="8610518"/>
                  </a:lnTo>
                  <a:lnTo>
                    <a:pt x="3864496" y="8610518"/>
                  </a:lnTo>
                  <a:lnTo>
                    <a:pt x="3825207" y="8623936"/>
                  </a:lnTo>
                  <a:lnTo>
                    <a:pt x="3781165" y="8635502"/>
                  </a:lnTo>
                  <a:lnTo>
                    <a:pt x="3735941" y="8643915"/>
                  </a:lnTo>
                  <a:lnTo>
                    <a:pt x="3689657" y="8649053"/>
                  </a:lnTo>
                  <a:lnTo>
                    <a:pt x="3642436" y="8650794"/>
                  </a:lnTo>
                  <a:close/>
                </a:path>
                <a:path w="4276090" h="8651240">
                  <a:moveTo>
                    <a:pt x="3864496" y="8610518"/>
                  </a:moveTo>
                  <a:lnTo>
                    <a:pt x="3642436" y="8610518"/>
                  </a:lnTo>
                  <a:lnTo>
                    <a:pt x="3690869" y="8608556"/>
                  </a:lnTo>
                  <a:lnTo>
                    <a:pt x="3738228" y="8602772"/>
                  </a:lnTo>
                  <a:lnTo>
                    <a:pt x="3784361" y="8593319"/>
                  </a:lnTo>
                  <a:lnTo>
                    <a:pt x="3829115" y="8580349"/>
                  </a:lnTo>
                  <a:lnTo>
                    <a:pt x="3872338" y="8564015"/>
                  </a:lnTo>
                  <a:lnTo>
                    <a:pt x="3913878" y="8544470"/>
                  </a:lnTo>
                  <a:lnTo>
                    <a:pt x="3953582" y="8521866"/>
                  </a:lnTo>
                  <a:lnTo>
                    <a:pt x="3991297" y="8496355"/>
                  </a:lnTo>
                  <a:lnTo>
                    <a:pt x="4026871" y="8468091"/>
                  </a:lnTo>
                  <a:lnTo>
                    <a:pt x="4060152" y="8437227"/>
                  </a:lnTo>
                  <a:lnTo>
                    <a:pt x="4090986" y="8403913"/>
                  </a:lnTo>
                  <a:lnTo>
                    <a:pt x="4119223" y="8368304"/>
                  </a:lnTo>
                  <a:lnTo>
                    <a:pt x="4144708" y="8330552"/>
                  </a:lnTo>
                  <a:lnTo>
                    <a:pt x="4167290" y="8290810"/>
                  </a:lnTo>
                  <a:lnTo>
                    <a:pt x="4186816" y="8249229"/>
                  </a:lnTo>
                  <a:lnTo>
                    <a:pt x="4203134" y="8205964"/>
                  </a:lnTo>
                  <a:lnTo>
                    <a:pt x="4216091" y="8161165"/>
                  </a:lnTo>
                  <a:lnTo>
                    <a:pt x="4225535" y="8114987"/>
                  </a:lnTo>
                  <a:lnTo>
                    <a:pt x="4231313" y="8067582"/>
                  </a:lnTo>
                  <a:lnTo>
                    <a:pt x="4233273" y="8019101"/>
                  </a:lnTo>
                  <a:lnTo>
                    <a:pt x="4233273" y="633812"/>
                  </a:lnTo>
                  <a:lnTo>
                    <a:pt x="4231313" y="585331"/>
                  </a:lnTo>
                  <a:lnTo>
                    <a:pt x="4225535" y="537926"/>
                  </a:lnTo>
                  <a:lnTo>
                    <a:pt x="4216091" y="491748"/>
                  </a:lnTo>
                  <a:lnTo>
                    <a:pt x="4203134" y="446949"/>
                  </a:lnTo>
                  <a:lnTo>
                    <a:pt x="4186816" y="403684"/>
                  </a:lnTo>
                  <a:lnTo>
                    <a:pt x="4167290" y="362103"/>
                  </a:lnTo>
                  <a:lnTo>
                    <a:pt x="4144708" y="322361"/>
                  </a:lnTo>
                  <a:lnTo>
                    <a:pt x="4119223" y="284609"/>
                  </a:lnTo>
                  <a:lnTo>
                    <a:pt x="4090986" y="249000"/>
                  </a:lnTo>
                  <a:lnTo>
                    <a:pt x="4060152" y="215686"/>
                  </a:lnTo>
                  <a:lnTo>
                    <a:pt x="4026871" y="184821"/>
                  </a:lnTo>
                  <a:lnTo>
                    <a:pt x="3991297" y="156557"/>
                  </a:lnTo>
                  <a:lnTo>
                    <a:pt x="3953582" y="131047"/>
                  </a:lnTo>
                  <a:lnTo>
                    <a:pt x="3913878" y="108443"/>
                  </a:lnTo>
                  <a:lnTo>
                    <a:pt x="3872338" y="88897"/>
                  </a:lnTo>
                  <a:lnTo>
                    <a:pt x="3829115" y="72564"/>
                  </a:lnTo>
                  <a:lnTo>
                    <a:pt x="3784361" y="59594"/>
                  </a:lnTo>
                  <a:lnTo>
                    <a:pt x="3738228" y="50141"/>
                  </a:lnTo>
                  <a:lnTo>
                    <a:pt x="3690869" y="44357"/>
                  </a:lnTo>
                  <a:lnTo>
                    <a:pt x="3642436" y="42395"/>
                  </a:lnTo>
                  <a:lnTo>
                    <a:pt x="3872650" y="42395"/>
                  </a:lnTo>
                  <a:lnTo>
                    <a:pt x="3927540" y="66262"/>
                  </a:lnTo>
                  <a:lnTo>
                    <a:pt x="3969296" y="89193"/>
                  </a:lnTo>
                  <a:lnTo>
                    <a:pt x="4009134" y="115194"/>
                  </a:lnTo>
                  <a:lnTo>
                    <a:pt x="4046916" y="144144"/>
                  </a:lnTo>
                  <a:lnTo>
                    <a:pt x="4080269" y="173655"/>
                  </a:lnTo>
                  <a:lnTo>
                    <a:pt x="4106906" y="201610"/>
                  </a:lnTo>
                  <a:lnTo>
                    <a:pt x="4136355" y="235990"/>
                  </a:lnTo>
                  <a:lnTo>
                    <a:pt x="4159849" y="267091"/>
                  </a:lnTo>
                  <a:lnTo>
                    <a:pt x="4184566" y="305247"/>
                  </a:lnTo>
                  <a:lnTo>
                    <a:pt x="4207497" y="344297"/>
                  </a:lnTo>
                  <a:lnTo>
                    <a:pt x="4223677" y="379273"/>
                  </a:lnTo>
                  <a:lnTo>
                    <a:pt x="4241016" y="422927"/>
                  </a:lnTo>
                  <a:lnTo>
                    <a:pt x="4252498" y="460719"/>
                  </a:lnTo>
                  <a:lnTo>
                    <a:pt x="4262921" y="506625"/>
                  </a:lnTo>
                  <a:lnTo>
                    <a:pt x="4272451" y="568629"/>
                  </a:lnTo>
                  <a:lnTo>
                    <a:pt x="4275627" y="633812"/>
                  </a:lnTo>
                  <a:lnTo>
                    <a:pt x="4275627" y="1977748"/>
                  </a:lnTo>
                  <a:lnTo>
                    <a:pt x="4275549" y="8019101"/>
                  </a:lnTo>
                  <a:lnTo>
                    <a:pt x="4273888" y="8064249"/>
                  </a:lnTo>
                  <a:lnTo>
                    <a:pt x="4268755" y="8110578"/>
                  </a:lnTo>
                  <a:lnTo>
                    <a:pt x="4260350" y="8155847"/>
                  </a:lnTo>
                  <a:lnTo>
                    <a:pt x="4248795" y="8199932"/>
                  </a:lnTo>
                  <a:lnTo>
                    <a:pt x="4234214" y="8242710"/>
                  </a:lnTo>
                  <a:lnTo>
                    <a:pt x="4216731" y="8284059"/>
                  </a:lnTo>
                  <a:lnTo>
                    <a:pt x="4196466" y="8323854"/>
                  </a:lnTo>
                  <a:lnTo>
                    <a:pt x="4173545" y="8361974"/>
                  </a:lnTo>
                  <a:lnTo>
                    <a:pt x="4148088" y="8398295"/>
                  </a:lnTo>
                  <a:lnTo>
                    <a:pt x="4120220" y="8432694"/>
                  </a:lnTo>
                  <a:lnTo>
                    <a:pt x="4090064" y="8465049"/>
                  </a:lnTo>
                  <a:lnTo>
                    <a:pt x="4057741" y="8495235"/>
                  </a:lnTo>
                  <a:lnTo>
                    <a:pt x="4023376" y="8523130"/>
                  </a:lnTo>
                  <a:lnTo>
                    <a:pt x="3987090" y="8548611"/>
                  </a:lnTo>
                  <a:lnTo>
                    <a:pt x="3949008" y="8571556"/>
                  </a:lnTo>
                  <a:lnTo>
                    <a:pt x="3909251" y="8591840"/>
                  </a:lnTo>
                  <a:lnTo>
                    <a:pt x="3867943" y="8609341"/>
                  </a:lnTo>
                  <a:lnTo>
                    <a:pt x="3864496" y="8610518"/>
                  </a:lnTo>
                  <a:close/>
                </a:path>
                <a:path w="4276090" h="8651240">
                  <a:moveTo>
                    <a:pt x="4275627" y="1977748"/>
                  </a:move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365" y="9665338"/>
              <a:ext cx="3371849" cy="4571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335201" y="2708275"/>
            <a:ext cx="7173595" cy="5026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95"/>
              </a:spcBef>
            </a:pPr>
            <a:r>
              <a:rPr sz="4350" spc="-45" dirty="0">
                <a:latin typeface="Trebuchet MS"/>
                <a:cs typeface="Trebuchet MS"/>
              </a:rPr>
              <a:t>With</a:t>
            </a:r>
            <a:r>
              <a:rPr sz="4350" spc="-254" dirty="0">
                <a:latin typeface="Trebuchet MS"/>
                <a:cs typeface="Trebuchet MS"/>
              </a:rPr>
              <a:t> </a:t>
            </a:r>
            <a:r>
              <a:rPr lang="tr-TR" sz="4350" spc="25" dirty="0">
                <a:latin typeface="Trebuchet MS"/>
                <a:cs typeface="Trebuchet MS"/>
              </a:rPr>
              <a:t>SUN</a:t>
            </a:r>
            <a:r>
              <a:rPr sz="4350" spc="25" dirty="0">
                <a:latin typeface="Trebuchet MS"/>
                <a:cs typeface="Trebuchet MS"/>
              </a:rPr>
              <a:t>Cell</a:t>
            </a:r>
            <a:r>
              <a:rPr sz="4350" spc="-254" dirty="0">
                <a:latin typeface="Trebuchet MS"/>
                <a:cs typeface="Trebuchet MS"/>
              </a:rPr>
              <a:t> </a:t>
            </a:r>
            <a:r>
              <a:rPr sz="4350" spc="225" dirty="0">
                <a:latin typeface="Trebuchet MS"/>
                <a:cs typeface="Trebuchet MS"/>
              </a:rPr>
              <a:t>App</a:t>
            </a:r>
            <a:r>
              <a:rPr sz="4350" spc="-254" dirty="0">
                <a:latin typeface="Trebuchet MS"/>
                <a:cs typeface="Trebuchet MS"/>
              </a:rPr>
              <a:t> </a:t>
            </a:r>
            <a:r>
              <a:rPr sz="4350" spc="220" dirty="0">
                <a:latin typeface="Trebuchet MS"/>
                <a:cs typeface="Trebuchet MS"/>
              </a:rPr>
              <a:t>you</a:t>
            </a:r>
            <a:r>
              <a:rPr sz="4350" spc="-254" dirty="0">
                <a:latin typeface="Trebuchet MS"/>
                <a:cs typeface="Trebuchet MS"/>
              </a:rPr>
              <a:t> </a:t>
            </a:r>
            <a:r>
              <a:rPr sz="4350" spc="204" dirty="0">
                <a:latin typeface="Trebuchet MS"/>
                <a:cs typeface="Trebuchet MS"/>
              </a:rPr>
              <a:t>can</a:t>
            </a:r>
            <a:r>
              <a:rPr sz="4350" spc="-254" dirty="0">
                <a:latin typeface="Trebuchet MS"/>
                <a:cs typeface="Trebuchet MS"/>
              </a:rPr>
              <a:t> </a:t>
            </a:r>
            <a:r>
              <a:rPr sz="4350" spc="220" dirty="0">
                <a:latin typeface="Trebuchet MS"/>
                <a:cs typeface="Trebuchet MS"/>
              </a:rPr>
              <a:t>buy </a:t>
            </a:r>
            <a:r>
              <a:rPr sz="4350" spc="-1300" dirty="0">
                <a:latin typeface="Trebuchet MS"/>
                <a:cs typeface="Trebuchet MS"/>
              </a:rPr>
              <a:t> </a:t>
            </a:r>
            <a:r>
              <a:rPr sz="4350" spc="210" dirty="0">
                <a:latin typeface="Trebuchet MS"/>
                <a:cs typeface="Trebuchet MS"/>
              </a:rPr>
              <a:t>any </a:t>
            </a:r>
            <a:r>
              <a:rPr sz="4350" spc="95" dirty="0">
                <a:latin typeface="Trebuchet MS"/>
                <a:cs typeface="Trebuchet MS"/>
              </a:rPr>
              <a:t>desired </a:t>
            </a:r>
            <a:r>
              <a:rPr lang="tr-TR" sz="4350" spc="25" dirty="0">
                <a:latin typeface="Trebuchet MS"/>
                <a:cs typeface="Trebuchet MS"/>
              </a:rPr>
              <a:t>SUN</a:t>
            </a:r>
            <a:r>
              <a:rPr sz="4350" spc="25" dirty="0">
                <a:latin typeface="Trebuchet MS"/>
                <a:cs typeface="Trebuchet MS"/>
              </a:rPr>
              <a:t>Cell </a:t>
            </a:r>
            <a:r>
              <a:rPr sz="4350" spc="35" dirty="0">
                <a:latin typeface="Trebuchet MS"/>
                <a:cs typeface="Trebuchet MS"/>
              </a:rPr>
              <a:t>mobile </a:t>
            </a:r>
            <a:r>
              <a:rPr sz="4350" spc="40" dirty="0">
                <a:latin typeface="Trebuchet MS"/>
                <a:cs typeface="Trebuchet MS"/>
              </a:rPr>
              <a:t> </a:t>
            </a:r>
            <a:r>
              <a:rPr sz="4350" spc="125" dirty="0">
                <a:latin typeface="Trebuchet MS"/>
                <a:cs typeface="Trebuchet MS"/>
              </a:rPr>
              <a:t>packages.</a:t>
            </a:r>
            <a:endParaRPr sz="43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800" dirty="0">
              <a:latin typeface="Trebuchet MS"/>
              <a:cs typeface="Trebuchet MS"/>
            </a:endParaRPr>
          </a:p>
          <a:p>
            <a:pPr marL="12700" marR="412115" algn="just">
              <a:lnSpc>
                <a:spcPct val="107800"/>
              </a:lnSpc>
            </a:pPr>
            <a:r>
              <a:rPr lang="tr-TR" sz="4350" spc="25" dirty="0">
                <a:latin typeface="Trebuchet MS"/>
                <a:cs typeface="Trebuchet MS"/>
              </a:rPr>
              <a:t>SUN</a:t>
            </a:r>
            <a:r>
              <a:rPr sz="4350" spc="25" dirty="0">
                <a:latin typeface="Trebuchet MS"/>
                <a:cs typeface="Trebuchet MS"/>
              </a:rPr>
              <a:t>Cell</a:t>
            </a:r>
            <a:r>
              <a:rPr sz="4350" spc="-254" dirty="0">
                <a:latin typeface="Trebuchet MS"/>
                <a:cs typeface="Trebuchet MS"/>
              </a:rPr>
              <a:t> </a:t>
            </a:r>
            <a:r>
              <a:rPr sz="4350" spc="225" dirty="0">
                <a:latin typeface="Trebuchet MS"/>
                <a:cs typeface="Trebuchet MS"/>
              </a:rPr>
              <a:t>App</a:t>
            </a:r>
            <a:r>
              <a:rPr sz="4350" spc="-250" dirty="0">
                <a:latin typeface="Trebuchet MS"/>
                <a:cs typeface="Trebuchet MS"/>
              </a:rPr>
              <a:t> </a:t>
            </a:r>
            <a:r>
              <a:rPr sz="4350" spc="95" dirty="0">
                <a:latin typeface="Trebuchet MS"/>
                <a:cs typeface="Trebuchet MS"/>
              </a:rPr>
              <a:t>alloows</a:t>
            </a:r>
            <a:r>
              <a:rPr sz="4350" spc="-250" dirty="0">
                <a:latin typeface="Trebuchet MS"/>
                <a:cs typeface="Trebuchet MS"/>
              </a:rPr>
              <a:t> </a:t>
            </a:r>
            <a:r>
              <a:rPr sz="4350" spc="65" dirty="0">
                <a:latin typeface="Trebuchet MS"/>
                <a:cs typeface="Trebuchet MS"/>
              </a:rPr>
              <a:t>to</a:t>
            </a:r>
            <a:r>
              <a:rPr sz="4350" spc="-250" dirty="0">
                <a:latin typeface="Trebuchet MS"/>
                <a:cs typeface="Trebuchet MS"/>
              </a:rPr>
              <a:t> </a:t>
            </a:r>
            <a:r>
              <a:rPr sz="4350" spc="180" dirty="0">
                <a:latin typeface="Trebuchet MS"/>
                <a:cs typeface="Trebuchet MS"/>
              </a:rPr>
              <a:t>have </a:t>
            </a:r>
            <a:r>
              <a:rPr sz="4350" spc="-1295" dirty="0">
                <a:latin typeface="Trebuchet MS"/>
                <a:cs typeface="Trebuchet MS"/>
              </a:rPr>
              <a:t> </a:t>
            </a:r>
            <a:r>
              <a:rPr sz="4350" spc="110" dirty="0">
                <a:latin typeface="Trebuchet MS"/>
                <a:cs typeface="Trebuchet MS"/>
              </a:rPr>
              <a:t>more </a:t>
            </a:r>
            <a:r>
              <a:rPr sz="4350" spc="75" dirty="0">
                <a:latin typeface="Trebuchet MS"/>
                <a:cs typeface="Trebuchet MS"/>
              </a:rPr>
              <a:t>control </a:t>
            </a:r>
            <a:r>
              <a:rPr sz="4350" spc="110" dirty="0">
                <a:latin typeface="Trebuchet MS"/>
                <a:cs typeface="Trebuchet MS"/>
              </a:rPr>
              <a:t>of </a:t>
            </a:r>
            <a:r>
              <a:rPr sz="4350" spc="155" dirty="0">
                <a:latin typeface="Trebuchet MS"/>
                <a:cs typeface="Trebuchet MS"/>
              </a:rPr>
              <a:t>your </a:t>
            </a:r>
            <a:r>
              <a:rPr sz="4350" spc="220" dirty="0">
                <a:latin typeface="Trebuchet MS"/>
                <a:cs typeface="Trebuchet MS"/>
              </a:rPr>
              <a:t>own </a:t>
            </a:r>
            <a:r>
              <a:rPr sz="4350" spc="-1300" dirty="0">
                <a:latin typeface="Trebuchet MS"/>
                <a:cs typeface="Trebuchet MS"/>
              </a:rPr>
              <a:t> </a:t>
            </a:r>
            <a:r>
              <a:rPr sz="4350" spc="30" dirty="0">
                <a:latin typeface="Trebuchet MS"/>
                <a:cs typeface="Trebuchet MS"/>
              </a:rPr>
              <a:t>mobil</a:t>
            </a:r>
            <a:r>
              <a:rPr sz="4350" spc="-250" dirty="0">
                <a:latin typeface="Trebuchet MS"/>
                <a:cs typeface="Trebuchet MS"/>
              </a:rPr>
              <a:t> </a:t>
            </a:r>
            <a:r>
              <a:rPr sz="4350" spc="90" dirty="0">
                <a:latin typeface="Trebuchet MS"/>
                <a:cs typeface="Trebuchet MS"/>
              </a:rPr>
              <a:t>services.</a:t>
            </a:r>
            <a:endParaRPr sz="435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753600" y="977995"/>
            <a:ext cx="482909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4800" b="1" spc="515" dirty="0">
                <a:solidFill>
                  <a:srgbClr val="1C3780"/>
                </a:solidFill>
              </a:rPr>
              <a:t>SUN</a:t>
            </a:r>
            <a:r>
              <a:rPr sz="4800" b="1" spc="425" dirty="0">
                <a:solidFill>
                  <a:srgbClr val="1C3780"/>
                </a:solidFill>
                <a:latin typeface="Trebuchet MS"/>
                <a:cs typeface="Trebuchet MS"/>
              </a:rPr>
              <a:t>C</a:t>
            </a:r>
            <a:r>
              <a:rPr sz="4800" b="1" spc="335" dirty="0">
                <a:solidFill>
                  <a:srgbClr val="1C3780"/>
                </a:solidFill>
                <a:latin typeface="Trebuchet MS"/>
                <a:cs typeface="Trebuchet MS"/>
              </a:rPr>
              <a:t>E</a:t>
            </a:r>
            <a:r>
              <a:rPr sz="4800" b="1" spc="204" dirty="0">
                <a:solidFill>
                  <a:srgbClr val="1C3780"/>
                </a:solidFill>
                <a:latin typeface="Trebuchet MS"/>
                <a:cs typeface="Trebuchet MS"/>
              </a:rPr>
              <a:t>L</a:t>
            </a:r>
            <a:r>
              <a:rPr sz="4800" b="1" spc="165" dirty="0">
                <a:solidFill>
                  <a:srgbClr val="1C3780"/>
                </a:solidFill>
                <a:latin typeface="Trebuchet MS"/>
                <a:cs typeface="Trebuchet MS"/>
              </a:rPr>
              <a:t>L</a:t>
            </a:r>
            <a:r>
              <a:rPr sz="4800" b="1" spc="-300" dirty="0">
                <a:solidFill>
                  <a:srgbClr val="1C3780"/>
                </a:solidFill>
                <a:latin typeface="Trebuchet MS"/>
                <a:cs typeface="Trebuchet MS"/>
              </a:rPr>
              <a:t> </a:t>
            </a:r>
            <a:r>
              <a:rPr sz="4800" b="1" spc="375" dirty="0">
                <a:solidFill>
                  <a:srgbClr val="1C3780"/>
                </a:solidFill>
                <a:latin typeface="Trebuchet MS"/>
                <a:cs typeface="Trebuchet MS"/>
              </a:rPr>
              <a:t>A</a:t>
            </a:r>
            <a:r>
              <a:rPr sz="4800" b="1" spc="425" dirty="0">
                <a:solidFill>
                  <a:srgbClr val="1C3780"/>
                </a:solidFill>
                <a:latin typeface="Trebuchet MS"/>
                <a:cs typeface="Trebuchet MS"/>
              </a:rPr>
              <a:t>P</a:t>
            </a:r>
            <a:r>
              <a:rPr sz="4800" b="1" spc="385" dirty="0">
                <a:solidFill>
                  <a:srgbClr val="1C3780"/>
                </a:solidFill>
                <a:latin typeface="Trebuchet MS"/>
                <a:cs typeface="Trebuchet MS"/>
              </a:rPr>
              <a:t>P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2448DC28-CCE4-234A-A492-3A679B6C7B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F3BA2123-73FD-430A-FACF-218617EE60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8" name="object 2">
            <a:extLst>
              <a:ext uri="{FF2B5EF4-FFF2-40B4-BE49-F238E27FC236}">
                <a16:creationId xmlns:a16="http://schemas.microsoft.com/office/drawing/2014/main" id="{0E557C65-FEAD-60A7-10A2-EEF8847BB69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3D2C038E-981F-7713-1BA7-5888D5B93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200" y="800100"/>
            <a:ext cx="3810000" cy="7793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object 5">
            <a:extLst>
              <a:ext uri="{FF2B5EF4-FFF2-40B4-BE49-F238E27FC236}">
                <a16:creationId xmlns:a16="http://schemas.microsoft.com/office/drawing/2014/main" id="{62AB880F-2A3B-BFD9-EB05-7F77F26F3FE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7584" y="6594591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5117" y="2857663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481596" y="6674742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47431" y="2857663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99744" y="2857663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1949" y="2883495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8395117" y="6566017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9531" y="6566017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2803" y="6566017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03614" y="6519719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57164" y="2776798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024079" y="958850"/>
            <a:ext cx="1498346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1" spc="260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sz="7500" b="1" spc="-175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7500" b="1" spc="840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7500" b="1" spc="38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7500" b="1" spc="-6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7500" b="1" spc="260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7500" b="1" spc="434" dirty="0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sz="7500" b="1" spc="-6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7500" b="1" spc="35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7500" b="1" spc="80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7500" b="1" spc="35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7500" b="1" spc="370" dirty="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sz="7500" b="1" spc="-6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7500" b="1" spc="550" dirty="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sz="7500" b="1" spc="80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7500" b="1" spc="370" dirty="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sz="7500" b="1" spc="300" dirty="0">
                <a:solidFill>
                  <a:srgbClr val="000000"/>
                </a:solidFill>
                <a:latin typeface="Trebuchet MS"/>
                <a:cs typeface="Trebuchet MS"/>
              </a:rPr>
              <a:t>b</a:t>
            </a:r>
            <a:r>
              <a:rPr sz="7500" b="1" spc="80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7500" b="1" spc="65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7500" b="1" spc="840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7500" b="1" spc="-6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7500" b="1" spc="35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7500" b="1" spc="32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7500" b="1" spc="310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sz="7500" b="1" spc="-6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7500" b="1" spc="530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7500" b="1" spc="260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7500" b="1" spc="-145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sz="7500" b="1" spc="80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r>
              <a:rPr sz="7500" b="1" spc="840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endParaRPr sz="7500" dirty="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80864" y="8434967"/>
            <a:ext cx="1023619" cy="110927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2780"/>
              </a:lnSpc>
              <a:spcBef>
                <a:spcPts val="229"/>
              </a:spcBef>
            </a:pPr>
            <a:r>
              <a:rPr lang="tr-TR" sz="2350" b="1" spc="110" dirty="0">
                <a:latin typeface="Trebuchet MS"/>
                <a:cs typeface="Trebuchet MS"/>
              </a:rPr>
              <a:t>RECEP KOCA</a:t>
            </a:r>
            <a:endParaRPr sz="23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2100" b="1" spc="25" dirty="0">
                <a:solidFill>
                  <a:srgbClr val="114B81"/>
                </a:solidFill>
                <a:latin typeface="Trebuchet MS"/>
                <a:cs typeface="Trebuchet MS"/>
              </a:rPr>
              <a:t>DGW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41556" y="4701994"/>
            <a:ext cx="1323975" cy="110927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2780"/>
              </a:lnSpc>
              <a:spcBef>
                <a:spcPts val="229"/>
              </a:spcBef>
            </a:pPr>
            <a:r>
              <a:rPr lang="tr-TR" sz="2350" b="1" spc="55" dirty="0">
                <a:latin typeface="Trebuchet MS"/>
                <a:cs typeface="Trebuchet MS"/>
              </a:rPr>
              <a:t>MERYEM YILDIRIM </a:t>
            </a:r>
            <a:endParaRPr sz="23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2100" b="1" spc="150" dirty="0">
                <a:solidFill>
                  <a:srgbClr val="114B81"/>
                </a:solidFill>
                <a:latin typeface="Trebuchet MS"/>
                <a:cs typeface="Trebuchet MS"/>
              </a:rPr>
              <a:t>OCS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725862" y="8459698"/>
            <a:ext cx="1254125" cy="110927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2780"/>
              </a:lnSpc>
              <a:spcBef>
                <a:spcPts val="229"/>
              </a:spcBef>
            </a:pPr>
            <a:r>
              <a:rPr lang="tr-TR" sz="2350" b="1" spc="120" dirty="0">
                <a:latin typeface="Trebuchet MS"/>
                <a:cs typeface="Trebuchet MS"/>
              </a:rPr>
              <a:t>ENES PEPELE</a:t>
            </a:r>
            <a:endParaRPr sz="23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2100" b="1" spc="80" dirty="0">
                <a:solidFill>
                  <a:srgbClr val="114B81"/>
                </a:solidFill>
                <a:latin typeface="Trebuchet MS"/>
                <a:cs typeface="Trebuchet MS"/>
              </a:rPr>
              <a:t>Kafka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659972" y="4704470"/>
            <a:ext cx="1835284" cy="105990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60960" marR="53340" indent="75565">
              <a:lnSpc>
                <a:spcPts val="2550"/>
              </a:lnSpc>
              <a:spcBef>
                <a:spcPts val="245"/>
              </a:spcBef>
            </a:pPr>
            <a:r>
              <a:rPr lang="tr-TR" sz="2150" b="1" spc="135" dirty="0">
                <a:latin typeface="Trebuchet MS"/>
                <a:cs typeface="Trebuchet MS"/>
              </a:rPr>
              <a:t>ÖZGENUR     ER</a:t>
            </a:r>
            <a:endParaRPr sz="21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100" b="1" spc="-5" dirty="0">
                <a:solidFill>
                  <a:srgbClr val="114B81"/>
                </a:solidFill>
                <a:latin typeface="Trebuchet MS"/>
                <a:cs typeface="Trebuchet MS"/>
              </a:rPr>
              <a:t>O</a:t>
            </a:r>
            <a:r>
              <a:rPr sz="2100" b="1" spc="10" dirty="0">
                <a:solidFill>
                  <a:srgbClr val="114B81"/>
                </a:solidFill>
                <a:latin typeface="Trebuchet MS"/>
                <a:cs typeface="Trebuchet MS"/>
              </a:rPr>
              <a:t>r</a:t>
            </a:r>
            <a:r>
              <a:rPr sz="2100" b="1" spc="95" dirty="0">
                <a:solidFill>
                  <a:srgbClr val="114B81"/>
                </a:solidFill>
                <a:latin typeface="Trebuchet MS"/>
                <a:cs typeface="Trebuchet MS"/>
              </a:rPr>
              <a:t>a</a:t>
            </a:r>
            <a:r>
              <a:rPr sz="2100" b="1" spc="140" dirty="0">
                <a:solidFill>
                  <a:srgbClr val="114B81"/>
                </a:solidFill>
                <a:latin typeface="Trebuchet MS"/>
                <a:cs typeface="Trebuchet MS"/>
              </a:rPr>
              <a:t>c</a:t>
            </a:r>
            <a:r>
              <a:rPr sz="2100" b="1" spc="-45" dirty="0">
                <a:solidFill>
                  <a:srgbClr val="114B81"/>
                </a:solidFill>
                <a:latin typeface="Trebuchet MS"/>
                <a:cs typeface="Trebuchet MS"/>
              </a:rPr>
              <a:t>l</a:t>
            </a:r>
            <a:r>
              <a:rPr sz="2100" b="1" spc="25" dirty="0">
                <a:solidFill>
                  <a:srgbClr val="114B81"/>
                </a:solidFill>
                <a:latin typeface="Trebuchet MS"/>
                <a:cs typeface="Trebuchet MS"/>
              </a:rPr>
              <a:t>e</a:t>
            </a:r>
            <a:r>
              <a:rPr sz="2100" b="1" spc="-170" dirty="0">
                <a:solidFill>
                  <a:srgbClr val="114B81"/>
                </a:solidFill>
                <a:latin typeface="Trebuchet MS"/>
                <a:cs typeface="Trebuchet MS"/>
              </a:rPr>
              <a:t> </a:t>
            </a:r>
            <a:r>
              <a:rPr sz="2100" b="1" spc="135" dirty="0">
                <a:solidFill>
                  <a:srgbClr val="114B81"/>
                </a:solidFill>
                <a:latin typeface="Trebuchet MS"/>
                <a:cs typeface="Trebuchet MS"/>
              </a:rPr>
              <a:t>D</a:t>
            </a:r>
            <a:r>
              <a:rPr sz="2100" b="1" spc="210" dirty="0">
                <a:solidFill>
                  <a:srgbClr val="114B81"/>
                </a:solidFill>
                <a:latin typeface="Trebuchet MS"/>
                <a:cs typeface="Trebuchet MS"/>
              </a:rPr>
              <a:t>B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831573" y="4704470"/>
            <a:ext cx="2583180" cy="726481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065" marR="5080" indent="-635" algn="ctr">
              <a:lnSpc>
                <a:spcPts val="2550"/>
              </a:lnSpc>
              <a:spcBef>
                <a:spcPts val="245"/>
              </a:spcBef>
            </a:pPr>
            <a:r>
              <a:rPr lang="tr-TR" sz="2150" b="1" spc="85" dirty="0">
                <a:latin typeface="Trebuchet MS"/>
                <a:cs typeface="Trebuchet MS"/>
              </a:rPr>
              <a:t>MAHMUT KILIÇ</a:t>
            </a:r>
            <a:endParaRPr sz="21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lang="tr-TR" sz="2100" b="1" spc="90" dirty="0">
                <a:solidFill>
                  <a:srgbClr val="114B81"/>
                </a:solidFill>
                <a:latin typeface="Trebuchet MS"/>
                <a:cs typeface="Trebuchet MS"/>
              </a:rPr>
              <a:t>DESİGNER&amp;</a:t>
            </a:r>
            <a:r>
              <a:rPr sz="2100" b="1" spc="90" dirty="0">
                <a:solidFill>
                  <a:srgbClr val="114B81"/>
                </a:solidFill>
                <a:latin typeface="Trebuchet MS"/>
                <a:cs typeface="Trebuchet MS"/>
              </a:rPr>
              <a:t>Test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03197" y="4499926"/>
            <a:ext cx="1347470" cy="1135567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34315" marR="5080" indent="-222250">
              <a:lnSpc>
                <a:spcPts val="2770"/>
              </a:lnSpc>
              <a:spcBef>
                <a:spcPts val="235"/>
              </a:spcBef>
            </a:pPr>
            <a:r>
              <a:rPr lang="tr-TR" sz="2350" b="1" spc="160" dirty="0">
                <a:latin typeface="Trebuchet MS"/>
                <a:cs typeface="Trebuchet MS"/>
              </a:rPr>
              <a:t>TARIK</a:t>
            </a:r>
          </a:p>
          <a:p>
            <a:pPr marL="234315" marR="5080" indent="-222250">
              <a:lnSpc>
                <a:spcPts val="2770"/>
              </a:lnSpc>
              <a:spcBef>
                <a:spcPts val="235"/>
              </a:spcBef>
            </a:pPr>
            <a:r>
              <a:rPr lang="tr-TR" sz="2350" b="1" spc="160" dirty="0">
                <a:latin typeface="Trebuchet MS"/>
                <a:cs typeface="Trebuchet MS"/>
              </a:rPr>
              <a:t>YILDIZ</a:t>
            </a:r>
            <a:endParaRPr sz="2350" dirty="0">
              <a:latin typeface="Trebuchet MS"/>
              <a:cs typeface="Trebuchet MS"/>
            </a:endParaRPr>
          </a:p>
          <a:p>
            <a:pPr marL="153670">
              <a:lnSpc>
                <a:spcPct val="100000"/>
              </a:lnSpc>
              <a:spcBef>
                <a:spcPts val="300"/>
              </a:spcBef>
            </a:pPr>
            <a:r>
              <a:rPr sz="2100" b="1" spc="60" dirty="0">
                <a:solidFill>
                  <a:srgbClr val="114B81"/>
                </a:solidFill>
                <a:latin typeface="Trebuchet MS"/>
                <a:cs typeface="Trebuchet MS"/>
              </a:rPr>
              <a:t>Android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25775" y="8410348"/>
            <a:ext cx="2585720" cy="750847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algn="ctr">
              <a:lnSpc>
                <a:spcPts val="2770"/>
              </a:lnSpc>
              <a:spcBef>
                <a:spcPts val="235"/>
              </a:spcBef>
            </a:pPr>
            <a:r>
              <a:rPr lang="tr-TR" sz="2350" b="1" spc="170" dirty="0">
                <a:latin typeface="Trebuchet MS"/>
                <a:cs typeface="Trebuchet MS"/>
              </a:rPr>
              <a:t>BURAK YILDIRIM </a:t>
            </a:r>
            <a:endParaRPr sz="23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100" b="1" spc="170" dirty="0">
                <a:solidFill>
                  <a:srgbClr val="114B81"/>
                </a:solidFill>
                <a:latin typeface="Trebuchet MS"/>
                <a:cs typeface="Trebuchet MS"/>
              </a:rPr>
              <a:t>SF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3876" y="8410348"/>
            <a:ext cx="2198370" cy="110991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065" marR="5080" algn="ctr">
              <a:lnSpc>
                <a:spcPts val="2770"/>
              </a:lnSpc>
              <a:spcBef>
                <a:spcPts val="235"/>
              </a:spcBef>
            </a:pPr>
            <a:r>
              <a:rPr lang="tr-TR" sz="2350" b="1" spc="-5" dirty="0">
                <a:latin typeface="Trebuchet MS"/>
                <a:cs typeface="Trebuchet MS"/>
              </a:rPr>
              <a:t>BEYZANUR ÇETİN</a:t>
            </a:r>
            <a:endParaRPr sz="23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100" b="1" spc="85" dirty="0">
                <a:solidFill>
                  <a:srgbClr val="114B81"/>
                </a:solidFill>
                <a:latin typeface="Trebuchet MS"/>
                <a:cs typeface="Trebuchet MS"/>
              </a:rPr>
              <a:t>Designer&amp;Test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43552" y="8410348"/>
            <a:ext cx="1415415" cy="999633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tr-TR" sz="2100" b="1" spc="100" dirty="0">
                <a:latin typeface="Trebuchet MS"/>
                <a:cs typeface="Trebuchet MS"/>
              </a:rPr>
              <a:t>HASAN</a:t>
            </a:r>
            <a:r>
              <a:rPr lang="tr-TR" sz="2100" b="1" spc="100" dirty="0">
                <a:solidFill>
                  <a:srgbClr val="114B81"/>
                </a:solidFill>
                <a:latin typeface="Trebuchet MS"/>
                <a:cs typeface="Trebuchet MS"/>
              </a:rPr>
              <a:t> </a:t>
            </a:r>
            <a:r>
              <a:rPr lang="tr-TR" sz="2100" b="1" spc="100" dirty="0">
                <a:latin typeface="Trebuchet MS"/>
                <a:cs typeface="Trebuchet MS"/>
              </a:rPr>
              <a:t>ÇOLAK</a:t>
            </a:r>
            <a:r>
              <a:rPr lang="tr-TR" sz="2100" b="1" spc="100" dirty="0">
                <a:solidFill>
                  <a:srgbClr val="114B81"/>
                </a:solidFill>
                <a:latin typeface="Trebuchet MS"/>
                <a:cs typeface="Trebuchet MS"/>
              </a:rPr>
              <a:t> </a:t>
            </a:r>
            <a:r>
              <a:rPr sz="2100" b="1" spc="100" dirty="0" err="1">
                <a:solidFill>
                  <a:srgbClr val="114B81"/>
                </a:solidFill>
                <a:latin typeface="Trebuchet MS"/>
                <a:cs typeface="Trebuchet MS"/>
              </a:rPr>
              <a:t>VoltDB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086145" y="8412825"/>
            <a:ext cx="1647825" cy="1035796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ctr">
              <a:lnSpc>
                <a:spcPts val="2550"/>
              </a:lnSpc>
              <a:spcBef>
                <a:spcPts val="245"/>
              </a:spcBef>
            </a:pPr>
            <a:r>
              <a:rPr lang="tr-TR" sz="2150" b="1" spc="80" dirty="0">
                <a:latin typeface="Trebuchet MS"/>
                <a:cs typeface="Trebuchet MS"/>
              </a:rPr>
              <a:t>MUSTAFA KÜÇÜKKOÇ</a:t>
            </a:r>
          </a:p>
          <a:p>
            <a:pPr marL="12700" marR="5080" algn="ctr">
              <a:lnSpc>
                <a:spcPts val="2550"/>
              </a:lnSpc>
              <a:spcBef>
                <a:spcPts val="245"/>
              </a:spcBef>
            </a:pPr>
            <a:r>
              <a:rPr sz="2100" b="1" spc="10" dirty="0">
                <a:solidFill>
                  <a:srgbClr val="114B81"/>
                </a:solidFill>
                <a:latin typeface="Trebuchet MS"/>
                <a:cs typeface="Trebuchet MS"/>
              </a:rPr>
              <a:t>MW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81869" y="4598162"/>
            <a:ext cx="1954826" cy="1085554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99695" marR="92075" indent="-61594" algn="ctr">
              <a:lnSpc>
                <a:spcPts val="2550"/>
              </a:lnSpc>
              <a:spcBef>
                <a:spcPts val="245"/>
              </a:spcBef>
            </a:pPr>
            <a:r>
              <a:rPr lang="tr-TR" sz="2150" b="1" spc="95" dirty="0">
                <a:latin typeface="Trebuchet MS"/>
                <a:cs typeface="Trebuchet MS"/>
              </a:rPr>
              <a:t>ALPASLAN</a:t>
            </a:r>
          </a:p>
          <a:p>
            <a:pPr marL="99695" marR="92075" indent="-61594" algn="ctr">
              <a:lnSpc>
                <a:spcPts val="2550"/>
              </a:lnSpc>
              <a:spcBef>
                <a:spcPts val="245"/>
              </a:spcBef>
            </a:pPr>
            <a:r>
              <a:rPr lang="tr-TR" sz="2150" b="1" spc="95" dirty="0">
                <a:latin typeface="Trebuchet MS"/>
                <a:cs typeface="Trebuchet MS"/>
              </a:rPr>
              <a:t>AYDOĞDU</a:t>
            </a:r>
            <a:endParaRPr sz="21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sz="2100" b="1" spc="85" dirty="0">
                <a:solidFill>
                  <a:srgbClr val="114B81"/>
                </a:solidFill>
                <a:latin typeface="Trebuchet MS"/>
                <a:cs typeface="Trebuchet MS"/>
              </a:rPr>
              <a:t>Hazelcast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42" name="object 13">
            <a:extLst>
              <a:ext uri="{FF2B5EF4-FFF2-40B4-BE49-F238E27FC236}">
                <a16:creationId xmlns:a16="http://schemas.microsoft.com/office/drawing/2014/main" id="{68F656D7-1679-11DE-C616-ADEF6F90768B}"/>
              </a:ext>
            </a:extLst>
          </p:cNvPr>
          <p:cNvSpPr/>
          <p:nvPr/>
        </p:nvSpPr>
        <p:spPr>
          <a:xfrm>
            <a:off x="15870311" y="6666459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0">
            <a:extLst>
              <a:ext uri="{FF2B5EF4-FFF2-40B4-BE49-F238E27FC236}">
                <a16:creationId xmlns:a16="http://schemas.microsoft.com/office/drawing/2014/main" id="{610061F1-F0D4-8C81-997B-E3B4753E5B49}"/>
              </a:ext>
            </a:extLst>
          </p:cNvPr>
          <p:cNvSpPr txBox="1"/>
          <p:nvPr/>
        </p:nvSpPr>
        <p:spPr>
          <a:xfrm>
            <a:off x="15681330" y="8410348"/>
            <a:ext cx="1954826" cy="139333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99695" marR="92075" indent="-61594" algn="ctr">
              <a:lnSpc>
                <a:spcPts val="2550"/>
              </a:lnSpc>
              <a:spcBef>
                <a:spcPts val="245"/>
              </a:spcBef>
            </a:pPr>
            <a:r>
              <a:rPr lang="tr-TR" sz="2150" b="1" spc="95" dirty="0">
                <a:latin typeface="Trebuchet MS"/>
                <a:cs typeface="Trebuchet MS"/>
              </a:rPr>
              <a:t>HATİCE ZEHRA ORHAN</a:t>
            </a:r>
            <a:endParaRPr sz="21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lang="tr-TR" sz="2100" b="1" spc="85" dirty="0">
                <a:solidFill>
                  <a:srgbClr val="114B81"/>
                </a:solidFill>
                <a:latin typeface="Trebuchet MS"/>
                <a:cs typeface="Trebuchet MS"/>
              </a:rPr>
              <a:t>ANALYST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44" name="Resim 43">
            <a:extLst>
              <a:ext uri="{FF2B5EF4-FFF2-40B4-BE49-F238E27FC236}">
                <a16:creationId xmlns:a16="http://schemas.microsoft.com/office/drawing/2014/main" id="{BD844B06-0546-65CE-0AF9-49E150947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00" y="6706934"/>
            <a:ext cx="1365987" cy="13659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02" name="Picture 6" descr="Meryem YILDIRIM adlı kullanıcının profil fotoğrafı">
            <a:extLst>
              <a:ext uri="{FF2B5EF4-FFF2-40B4-BE49-F238E27FC236}">
                <a16:creationId xmlns:a16="http://schemas.microsoft.com/office/drawing/2014/main" id="{246FCFD4-5B2E-91F6-63AC-78B96A45B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81" y="2961588"/>
            <a:ext cx="1447637" cy="14476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Özge Er adlı kullanıcının profil fotoğrafı">
            <a:extLst>
              <a:ext uri="{FF2B5EF4-FFF2-40B4-BE49-F238E27FC236}">
                <a16:creationId xmlns:a16="http://schemas.microsoft.com/office/drawing/2014/main" id="{1AAB2E20-64A3-4723-6047-DE6FFCF45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72" y="2907582"/>
            <a:ext cx="1647825" cy="1647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Resim 45">
            <a:extLst>
              <a:ext uri="{FF2B5EF4-FFF2-40B4-BE49-F238E27FC236}">
                <a16:creationId xmlns:a16="http://schemas.microsoft.com/office/drawing/2014/main" id="{9DD816C2-3B29-60A8-A26D-AA6AF8371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959" y="2952659"/>
            <a:ext cx="1524407" cy="15244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Resim 47">
            <a:extLst>
              <a:ext uri="{FF2B5EF4-FFF2-40B4-BE49-F238E27FC236}">
                <a16:creationId xmlns:a16="http://schemas.microsoft.com/office/drawing/2014/main" id="{B2F88F51-1FE8-04D5-7FCD-171A1F063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52666" y="6830624"/>
            <a:ext cx="1341072" cy="1376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12D8E37F-8A34-A546-A62E-F7B456F55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466" y="6674742"/>
            <a:ext cx="1495637" cy="14956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Resim 49">
            <a:extLst>
              <a:ext uri="{FF2B5EF4-FFF2-40B4-BE49-F238E27FC236}">
                <a16:creationId xmlns:a16="http://schemas.microsoft.com/office/drawing/2014/main" id="{B8506F0E-FB89-0FA5-12BD-C968AD1129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2089" y="2883495"/>
            <a:ext cx="1564843" cy="15648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Resim 50">
            <a:extLst>
              <a:ext uri="{FF2B5EF4-FFF2-40B4-BE49-F238E27FC236}">
                <a16:creationId xmlns:a16="http://schemas.microsoft.com/office/drawing/2014/main" id="{423C8CA8-3284-4B50-CA6F-15BC2946BF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902" y="6674743"/>
            <a:ext cx="1254125" cy="14141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Resim 52">
            <a:extLst>
              <a:ext uri="{FF2B5EF4-FFF2-40B4-BE49-F238E27FC236}">
                <a16:creationId xmlns:a16="http://schemas.microsoft.com/office/drawing/2014/main" id="{176D2969-0E68-F11B-FD6C-BD16D4B79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65684" y="6682043"/>
            <a:ext cx="1439976" cy="14399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Resim 53">
            <a:extLst>
              <a:ext uri="{FF2B5EF4-FFF2-40B4-BE49-F238E27FC236}">
                <a16:creationId xmlns:a16="http://schemas.microsoft.com/office/drawing/2014/main" id="{5B436516-662F-6601-32B6-95C3BF3092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3088" y="2877240"/>
            <a:ext cx="1388561" cy="13885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Resim 54">
            <a:extLst>
              <a:ext uri="{FF2B5EF4-FFF2-40B4-BE49-F238E27FC236}">
                <a16:creationId xmlns:a16="http://schemas.microsoft.com/office/drawing/2014/main" id="{E6661131-DD2E-2579-B914-3FB0869E02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73359" y="6732732"/>
            <a:ext cx="1647825" cy="1647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6" name="object 2">
            <a:extLst>
              <a:ext uri="{FF2B5EF4-FFF2-40B4-BE49-F238E27FC236}">
                <a16:creationId xmlns:a16="http://schemas.microsoft.com/office/drawing/2014/main" id="{3D2D71E6-1CF6-C8F0-DA0E-5F371AAB0F5A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sp>
        <p:nvSpPr>
          <p:cNvPr id="15" name="object 14">
            <a:extLst>
              <a:ext uri="{FF2B5EF4-FFF2-40B4-BE49-F238E27FC236}">
                <a16:creationId xmlns:a16="http://schemas.microsoft.com/office/drawing/2014/main" id="{FF4354FC-131D-9BB1-4106-A36E76585E02}"/>
              </a:ext>
            </a:extLst>
          </p:cNvPr>
          <p:cNvSpPr/>
          <p:nvPr/>
        </p:nvSpPr>
        <p:spPr>
          <a:xfrm>
            <a:off x="966358" y="2874587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1">
            <a:extLst>
              <a:ext uri="{FF2B5EF4-FFF2-40B4-BE49-F238E27FC236}">
                <a16:creationId xmlns:a16="http://schemas.microsoft.com/office/drawing/2014/main" id="{9C245A17-C201-DC5B-D03C-31E42CD5F1A8}"/>
              </a:ext>
            </a:extLst>
          </p:cNvPr>
          <p:cNvSpPr txBox="1"/>
          <p:nvPr/>
        </p:nvSpPr>
        <p:spPr>
          <a:xfrm>
            <a:off x="750624" y="4718918"/>
            <a:ext cx="2048510" cy="750204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2780"/>
              </a:lnSpc>
              <a:spcBef>
                <a:spcPts val="229"/>
              </a:spcBef>
            </a:pPr>
            <a:r>
              <a:rPr lang="tr-TR" sz="2350" b="1" spc="105" dirty="0">
                <a:latin typeface="Trebuchet MS"/>
                <a:cs typeface="Trebuchet MS"/>
              </a:rPr>
              <a:t>HAMZA USLU</a:t>
            </a:r>
            <a:endParaRPr sz="23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2100" b="1" spc="110" dirty="0">
                <a:solidFill>
                  <a:srgbClr val="114B81"/>
                </a:solidFill>
                <a:latin typeface="Trebuchet MS"/>
                <a:cs typeface="Trebuchet MS"/>
              </a:rPr>
              <a:t>PM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DE37EF21-28C5-9889-E7DF-7E0A3E986A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8561" y="2907582"/>
            <a:ext cx="1647825" cy="16478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object 4">
            <a:extLst>
              <a:ext uri="{FF2B5EF4-FFF2-40B4-BE49-F238E27FC236}">
                <a16:creationId xmlns:a16="http://schemas.microsoft.com/office/drawing/2014/main" id="{2E25024D-1EEB-6FA5-3749-33AB3D50990E}"/>
              </a:ext>
            </a:extLst>
          </p:cNvPr>
          <p:cNvSpPr/>
          <p:nvPr/>
        </p:nvSpPr>
        <p:spPr>
          <a:xfrm>
            <a:off x="16038986" y="2795846"/>
            <a:ext cx="1647825" cy="1590675"/>
          </a:xfrm>
          <a:custGeom>
            <a:avLst/>
            <a:gdLst/>
            <a:ahLst/>
            <a:cxnLst/>
            <a:rect l="l" t="t" r="r" b="b"/>
            <a:pathLst>
              <a:path w="1647825" h="1590675">
                <a:moveTo>
                  <a:pt x="1564510" y="1590625"/>
                </a:moveTo>
                <a:lnTo>
                  <a:pt x="83314" y="1590625"/>
                </a:lnTo>
                <a:lnTo>
                  <a:pt x="50929" y="1584085"/>
                </a:lnTo>
                <a:lnTo>
                  <a:pt x="24441" y="1566265"/>
                </a:lnTo>
                <a:lnTo>
                  <a:pt x="6562" y="1539865"/>
                </a:lnTo>
                <a:lnTo>
                  <a:pt x="0" y="1507588"/>
                </a:lnTo>
                <a:lnTo>
                  <a:pt x="0" y="83036"/>
                </a:lnTo>
                <a:lnTo>
                  <a:pt x="6562" y="50759"/>
                </a:lnTo>
                <a:lnTo>
                  <a:pt x="24441" y="24360"/>
                </a:lnTo>
                <a:lnTo>
                  <a:pt x="50929" y="6540"/>
                </a:lnTo>
                <a:lnTo>
                  <a:pt x="83314" y="0"/>
                </a:lnTo>
                <a:lnTo>
                  <a:pt x="1564510" y="0"/>
                </a:lnTo>
                <a:lnTo>
                  <a:pt x="1596895" y="6540"/>
                </a:lnTo>
                <a:lnTo>
                  <a:pt x="1623383" y="24360"/>
                </a:lnTo>
                <a:lnTo>
                  <a:pt x="1641262" y="50759"/>
                </a:lnTo>
                <a:lnTo>
                  <a:pt x="1647824" y="83036"/>
                </a:lnTo>
                <a:lnTo>
                  <a:pt x="1647824" y="1507588"/>
                </a:lnTo>
                <a:lnTo>
                  <a:pt x="1641262" y="1539865"/>
                </a:lnTo>
                <a:lnTo>
                  <a:pt x="1623383" y="1566265"/>
                </a:lnTo>
                <a:lnTo>
                  <a:pt x="1596895" y="1584085"/>
                </a:lnTo>
                <a:lnTo>
                  <a:pt x="1564510" y="159062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1">
            <a:extLst>
              <a:ext uri="{FF2B5EF4-FFF2-40B4-BE49-F238E27FC236}">
                <a16:creationId xmlns:a16="http://schemas.microsoft.com/office/drawing/2014/main" id="{EE0DAFCC-E8DA-09F1-D960-ED2B0233BF1E}"/>
              </a:ext>
            </a:extLst>
          </p:cNvPr>
          <p:cNvSpPr txBox="1"/>
          <p:nvPr/>
        </p:nvSpPr>
        <p:spPr>
          <a:xfrm>
            <a:off x="16266037" y="4448338"/>
            <a:ext cx="1420774" cy="110927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76200">
              <a:lnSpc>
                <a:spcPts val="2780"/>
              </a:lnSpc>
              <a:spcBef>
                <a:spcPts val="229"/>
              </a:spcBef>
            </a:pPr>
            <a:r>
              <a:rPr lang="tr-TR" sz="2350" b="1" spc="60" dirty="0">
                <a:latin typeface="Trebuchet MS"/>
                <a:cs typeface="Trebuchet MS"/>
              </a:rPr>
              <a:t>Kemal AKBULUT </a:t>
            </a:r>
            <a:endParaRPr sz="2350" dirty="0">
              <a:latin typeface="Trebuchet MS"/>
              <a:cs typeface="Trebuchet MS"/>
            </a:endParaRPr>
          </a:p>
          <a:p>
            <a:pPr marL="189230">
              <a:lnSpc>
                <a:spcPct val="100000"/>
              </a:lnSpc>
              <a:spcBef>
                <a:spcPts val="285"/>
              </a:spcBef>
            </a:pPr>
            <a:r>
              <a:rPr sz="2100" b="1" spc="-10" dirty="0">
                <a:solidFill>
                  <a:srgbClr val="114B81"/>
                </a:solidFill>
                <a:latin typeface="Trebuchet MS"/>
                <a:cs typeface="Trebuchet MS"/>
              </a:rPr>
              <a:t>Web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20" name="Picture 4" descr="Kemal Akbulut adlı kullanıcının profil fotoğrafı">
            <a:extLst>
              <a:ext uri="{FF2B5EF4-FFF2-40B4-BE49-F238E27FC236}">
                <a16:creationId xmlns:a16="http://schemas.microsoft.com/office/drawing/2014/main" id="{31C7F398-1A0D-60B9-94FB-C09E08033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057" y="2877240"/>
            <a:ext cx="1443684" cy="14436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E2C9E58-DB72-01AF-7007-15C70842F6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20828" y="6664414"/>
            <a:ext cx="1261706" cy="13938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BF20623A-4E4F-020A-E6F5-CDD436AF52D3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1815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050" y="1"/>
            <a:ext cx="5314950" cy="10287000"/>
            <a:chOff x="0" y="1"/>
            <a:chExt cx="5314950" cy="10287000"/>
          </a:xfrm>
          <a:solidFill>
            <a:srgbClr val="FFC000"/>
          </a:solidFill>
        </p:grpSpPr>
        <p:sp>
          <p:nvSpPr>
            <p:cNvPr id="3" name="object 3"/>
            <p:cNvSpPr/>
            <p:nvPr/>
          </p:nvSpPr>
          <p:spPr>
            <a:xfrm>
              <a:off x="0" y="1"/>
              <a:ext cx="5314950" cy="10287000"/>
            </a:xfrm>
            <a:custGeom>
              <a:avLst/>
              <a:gdLst/>
              <a:ahLst/>
              <a:cxnLst/>
              <a:rect l="l" t="t" r="r" b="b"/>
              <a:pathLst>
                <a:path w="5314950" h="10287000">
                  <a:moveTo>
                    <a:pt x="53149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314949" y="0"/>
                  </a:lnTo>
                  <a:lnTo>
                    <a:pt x="5314949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5143" y="1028726"/>
              <a:ext cx="1647825" cy="1590675"/>
            </a:xfrm>
            <a:custGeom>
              <a:avLst/>
              <a:gdLst/>
              <a:ahLst/>
              <a:cxnLst/>
              <a:rect l="l" t="t" r="r" b="b"/>
              <a:pathLst>
                <a:path w="1647825" h="1590675">
                  <a:moveTo>
                    <a:pt x="1564510" y="1590625"/>
                  </a:moveTo>
                  <a:lnTo>
                    <a:pt x="83314" y="1590625"/>
                  </a:lnTo>
                  <a:lnTo>
                    <a:pt x="50929" y="1584085"/>
                  </a:lnTo>
                  <a:lnTo>
                    <a:pt x="24441" y="1566265"/>
                  </a:lnTo>
                  <a:lnTo>
                    <a:pt x="6562" y="1539865"/>
                  </a:lnTo>
                  <a:lnTo>
                    <a:pt x="0" y="1507588"/>
                  </a:lnTo>
                  <a:lnTo>
                    <a:pt x="0" y="83036"/>
                  </a:lnTo>
                  <a:lnTo>
                    <a:pt x="6562" y="50759"/>
                  </a:lnTo>
                  <a:lnTo>
                    <a:pt x="24441" y="24360"/>
                  </a:lnTo>
                  <a:lnTo>
                    <a:pt x="50929" y="6540"/>
                  </a:lnTo>
                  <a:lnTo>
                    <a:pt x="83314" y="0"/>
                  </a:lnTo>
                  <a:lnTo>
                    <a:pt x="1564510" y="0"/>
                  </a:lnTo>
                  <a:lnTo>
                    <a:pt x="1596895" y="6540"/>
                  </a:lnTo>
                  <a:lnTo>
                    <a:pt x="1623383" y="24360"/>
                  </a:lnTo>
                  <a:lnTo>
                    <a:pt x="1641262" y="50759"/>
                  </a:lnTo>
                  <a:lnTo>
                    <a:pt x="1647824" y="83036"/>
                  </a:lnTo>
                  <a:lnTo>
                    <a:pt x="1647824" y="1507588"/>
                  </a:lnTo>
                  <a:lnTo>
                    <a:pt x="1641262" y="1539865"/>
                  </a:lnTo>
                  <a:lnTo>
                    <a:pt x="1623383" y="1566265"/>
                  </a:lnTo>
                  <a:lnTo>
                    <a:pt x="1596895" y="1584085"/>
                  </a:lnTo>
                  <a:lnTo>
                    <a:pt x="1564510" y="159062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71600" y="4751094"/>
            <a:ext cx="2298445" cy="13657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065" marR="5080" algn="ctr">
              <a:lnSpc>
                <a:spcPts val="3529"/>
              </a:lnSpc>
              <a:spcBef>
                <a:spcPts val="229"/>
              </a:spcBef>
            </a:pPr>
            <a:r>
              <a:rPr lang="tr-TR" sz="2950" b="1" spc="204" dirty="0">
                <a:latin typeface="Trebuchet MS"/>
                <a:cs typeface="Trebuchet MS"/>
              </a:rPr>
              <a:t>MUSTAFA KÜÇÜKKOÇ</a:t>
            </a:r>
            <a:endParaRPr sz="29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2600" b="1" spc="15" dirty="0">
                <a:latin typeface="Trebuchet MS"/>
                <a:cs typeface="Trebuchet MS"/>
              </a:rPr>
              <a:t>MW</a:t>
            </a:r>
            <a:endParaRPr sz="260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7247" y="2951791"/>
            <a:ext cx="8288458" cy="64051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64737" y="949326"/>
            <a:ext cx="190246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665" dirty="0">
                <a:solidFill>
                  <a:srgbClr val="1C3780"/>
                </a:solidFill>
                <a:latin typeface="Trebuchet MS"/>
                <a:cs typeface="Trebuchet MS"/>
              </a:rPr>
              <a:t>M</a:t>
            </a:r>
            <a:r>
              <a:rPr sz="9000" b="1" spc="-550" dirty="0">
                <a:solidFill>
                  <a:srgbClr val="1C3780"/>
                </a:solidFill>
                <a:latin typeface="Trebuchet MS"/>
                <a:cs typeface="Trebuchet MS"/>
              </a:rPr>
              <a:t>W</a:t>
            </a:r>
            <a:endParaRPr sz="9000">
              <a:latin typeface="Trebuchet MS"/>
              <a:cs typeface="Trebuchet MS"/>
            </a:endParaRP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8D271850-D695-3CD8-B98E-CCB2ADA8A0E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AC7E96D9-35EB-D9E7-3617-DA5984E1E3F3}"/>
                  </a:ext>
                </a:extLst>
              </p14:cNvPr>
              <p14:cNvContentPartPr/>
              <p14:nvPr/>
            </p14:nvContentPartPr>
            <p14:xfrm>
              <a:off x="14763052" y="5342922"/>
              <a:ext cx="928440" cy="76320"/>
            </p14:xfrm>
          </p:contentPart>
        </mc:Choice>
        <mc:Fallback xmlns=""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AC7E96D9-35EB-D9E7-3617-DA5984E1E3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27052" y="5307282"/>
                <a:ext cx="10000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Mürekkep 10">
                <a:extLst>
                  <a:ext uri="{FF2B5EF4-FFF2-40B4-BE49-F238E27FC236}">
                    <a16:creationId xmlns:a16="http://schemas.microsoft.com/office/drawing/2014/main" id="{06A2C9F1-8271-CA4D-33F2-39A7B85110B4}"/>
                  </a:ext>
                </a:extLst>
              </p14:cNvPr>
              <p14:cNvContentPartPr/>
              <p14:nvPr/>
            </p14:nvContentPartPr>
            <p14:xfrm>
              <a:off x="14737132" y="5181642"/>
              <a:ext cx="1232640" cy="335880"/>
            </p14:xfrm>
          </p:contentPart>
        </mc:Choice>
        <mc:Fallback xmlns="">
          <p:pic>
            <p:nvPicPr>
              <p:cNvPr id="11" name="Mürekkep 10">
                <a:extLst>
                  <a:ext uri="{FF2B5EF4-FFF2-40B4-BE49-F238E27FC236}">
                    <a16:creationId xmlns:a16="http://schemas.microsoft.com/office/drawing/2014/main" id="{06A2C9F1-8271-CA4D-33F2-39A7B85110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01492" y="5145642"/>
                <a:ext cx="1304280" cy="4075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Resim 11">
            <a:extLst>
              <a:ext uri="{FF2B5EF4-FFF2-40B4-BE49-F238E27FC236}">
                <a16:creationId xmlns:a16="http://schemas.microsoft.com/office/drawing/2014/main" id="{DED11711-992D-9F1F-6308-93FD61371E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7486" y="2928137"/>
            <a:ext cx="1590675" cy="15906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B0785D1B-60FA-E2F4-50CF-4BBA9110F3BE}"/>
              </a:ext>
            </a:extLst>
          </p:cNvPr>
          <p:cNvCxnSpPr>
            <a:cxnSpLocks/>
          </p:cNvCxnSpPr>
          <p:nvPr/>
        </p:nvCxnSpPr>
        <p:spPr>
          <a:xfrm>
            <a:off x="8534400" y="4518812"/>
            <a:ext cx="0" cy="82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A75F9D6A-E644-EA6B-9982-6C32FA16890C}"/>
              </a:ext>
            </a:extLst>
          </p:cNvPr>
          <p:cNvCxnSpPr>
            <a:cxnSpLocks/>
          </p:cNvCxnSpPr>
          <p:nvPr/>
        </p:nvCxnSpPr>
        <p:spPr>
          <a:xfrm>
            <a:off x="9906000" y="4518812"/>
            <a:ext cx="0" cy="824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object 5">
            <a:extLst>
              <a:ext uri="{FF2B5EF4-FFF2-40B4-BE49-F238E27FC236}">
                <a16:creationId xmlns:a16="http://schemas.microsoft.com/office/drawing/2014/main" id="{1490AEBA-ABC1-EBCB-5FFA-D2F0E37EF596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72200" y="0"/>
            <a:ext cx="190246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665" dirty="0">
                <a:latin typeface="Trebuchet MS"/>
                <a:cs typeface="Trebuchet MS"/>
              </a:rPr>
              <a:t>M</a:t>
            </a:r>
            <a:r>
              <a:rPr sz="9000" b="1" spc="-550" dirty="0">
                <a:latin typeface="Trebuchet MS"/>
                <a:cs typeface="Trebuchet MS"/>
              </a:rPr>
              <a:t>W</a:t>
            </a:r>
            <a:endParaRPr sz="9000" dirty="0">
              <a:latin typeface="Trebuchet MS"/>
              <a:cs typeface="Trebuchet M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931E7CF-2DBC-4F2F-B90A-51B8710CB88C}"/>
              </a:ext>
            </a:extLst>
          </p:cNvPr>
          <p:cNvSpPr/>
          <p:nvPr/>
        </p:nvSpPr>
        <p:spPr>
          <a:xfrm>
            <a:off x="10868826" y="-41796"/>
            <a:ext cx="7390130" cy="10287000"/>
          </a:xfrm>
          <a:custGeom>
            <a:avLst/>
            <a:gdLst/>
            <a:ahLst/>
            <a:cxnLst/>
            <a:rect l="l" t="t" r="r" b="b"/>
            <a:pathLst>
              <a:path w="7390130" h="10287000">
                <a:moveTo>
                  <a:pt x="0" y="10287000"/>
                </a:moveTo>
                <a:lnTo>
                  <a:pt x="4788276" y="0"/>
                </a:lnTo>
                <a:lnTo>
                  <a:pt x="7389299" y="0"/>
                </a:lnTo>
                <a:lnTo>
                  <a:pt x="7389634" y="155"/>
                </a:lnTo>
                <a:lnTo>
                  <a:pt x="7389634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F3C074EC-5C87-EC05-5BD5-B08803A863D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35EF9AA-B5B1-C23D-E47A-98CE8EED9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575" y="2647345"/>
            <a:ext cx="9395425" cy="7639655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122DC6D0-D7E9-5333-AF54-2A6A7A9B8172}"/>
              </a:ext>
            </a:extLst>
          </p:cNvPr>
          <p:cNvSpPr/>
          <p:nvPr/>
        </p:nvSpPr>
        <p:spPr>
          <a:xfrm>
            <a:off x="533400" y="5676900"/>
            <a:ext cx="8001000" cy="403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BAA1366F-8E1B-6877-2917-0FDB35253C80}"/>
              </a:ext>
            </a:extLst>
          </p:cNvPr>
          <p:cNvSpPr txBox="1"/>
          <p:nvPr/>
        </p:nvSpPr>
        <p:spPr>
          <a:xfrm>
            <a:off x="736701" y="5981700"/>
            <a:ext cx="74928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item opens a rest API to the front-end.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Connection made by Oracle database and entity's created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 connected to </a:t>
            </a:r>
            <a:r>
              <a:rPr lang="en-US" sz="2400" dirty="0" err="1"/>
              <a:t>hazelcast</a:t>
            </a:r>
            <a:r>
              <a:rPr lang="en-US" sz="2400" dirty="0"/>
              <a:t> and post process  done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 connected to </a:t>
            </a:r>
            <a:r>
              <a:rPr lang="en-US" sz="2400" dirty="0" err="1"/>
              <a:t>hazelcast</a:t>
            </a:r>
            <a:r>
              <a:rPr lang="en-US" sz="2400" dirty="0"/>
              <a:t> and post process  </a:t>
            </a:r>
            <a:r>
              <a:rPr lang="en-US" sz="2400" dirty="0" err="1"/>
              <a:t>done,Attempted</a:t>
            </a:r>
            <a:r>
              <a:rPr lang="en-US" sz="2400" dirty="0"/>
              <a:t> to connect with </a:t>
            </a:r>
            <a:r>
              <a:rPr lang="en-US" sz="2400" dirty="0" err="1"/>
              <a:t>voltdb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 connected to Oracle </a:t>
            </a:r>
            <a:r>
              <a:rPr lang="en-US" sz="2400" dirty="0" err="1"/>
              <a:t>db</a:t>
            </a:r>
            <a:r>
              <a:rPr lang="en-US" sz="2400" dirty="0"/>
              <a:t> and post process</a:t>
            </a:r>
            <a:r>
              <a:rPr lang="tr-TR" sz="2400" dirty="0"/>
              <a:t> </a:t>
            </a:r>
            <a:r>
              <a:rPr lang="en-US" sz="2400" dirty="0"/>
              <a:t>  done</a:t>
            </a:r>
            <a:endParaRPr lang="tr-TR" sz="2400" dirty="0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140CFED8-C924-88F7-5707-F4AC4655E382}"/>
              </a:ext>
            </a:extLst>
          </p:cNvPr>
          <p:cNvSpPr/>
          <p:nvPr/>
        </p:nvSpPr>
        <p:spPr>
          <a:xfrm>
            <a:off x="457200" y="5448300"/>
            <a:ext cx="8153400" cy="426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748736AF-668A-3A8E-C618-EE86D5D0534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5300345" cy="10287000"/>
          </a:xfrm>
          <a:custGeom>
            <a:avLst/>
            <a:gdLst/>
            <a:ahLst/>
            <a:cxnLst/>
            <a:rect l="l" t="t" r="r" b="b"/>
            <a:pathLst>
              <a:path w="5300345" h="10287000">
                <a:moveTo>
                  <a:pt x="5300033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300033" y="0"/>
                </a:lnTo>
                <a:lnTo>
                  <a:pt x="5300033" y="10286999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40466" y="2873055"/>
            <a:ext cx="2045734" cy="1229823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lang="tr-TR" sz="2600" b="1" spc="105" dirty="0">
                <a:solidFill>
                  <a:srgbClr val="FFFFFF"/>
                </a:solidFill>
                <a:latin typeface="Trebuchet MS"/>
                <a:cs typeface="Trebuchet MS"/>
              </a:rPr>
              <a:t>ALPASLAN AYDOĞDU </a:t>
            </a:r>
            <a:r>
              <a:rPr sz="2600" b="1" spc="105" dirty="0" err="1">
                <a:solidFill>
                  <a:srgbClr val="FFFFFF"/>
                </a:solidFill>
                <a:latin typeface="Trebuchet MS"/>
                <a:cs typeface="Trebuchet MS"/>
              </a:rPr>
              <a:t>Hazelcast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31300" y="949325"/>
            <a:ext cx="559435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480" dirty="0">
                <a:solidFill>
                  <a:srgbClr val="1C3780"/>
                </a:solidFill>
                <a:latin typeface="Trebuchet MS"/>
                <a:cs typeface="Trebuchet MS"/>
              </a:rPr>
              <a:t>H</a:t>
            </a:r>
            <a:r>
              <a:rPr sz="9000" b="1" spc="425" dirty="0">
                <a:solidFill>
                  <a:srgbClr val="1C3780"/>
                </a:solidFill>
                <a:latin typeface="Trebuchet MS"/>
                <a:cs typeface="Trebuchet MS"/>
              </a:rPr>
              <a:t>a</a:t>
            </a:r>
            <a:r>
              <a:rPr sz="9000" b="1" spc="120" dirty="0">
                <a:solidFill>
                  <a:srgbClr val="1C3780"/>
                </a:solidFill>
                <a:latin typeface="Trebuchet MS"/>
                <a:cs typeface="Trebuchet MS"/>
              </a:rPr>
              <a:t>z</a:t>
            </a:r>
            <a:r>
              <a:rPr sz="9000" b="1" spc="100" dirty="0">
                <a:solidFill>
                  <a:srgbClr val="1C3780"/>
                </a:solidFill>
                <a:latin typeface="Trebuchet MS"/>
                <a:cs typeface="Trebuchet MS"/>
              </a:rPr>
              <a:t>e</a:t>
            </a:r>
            <a:r>
              <a:rPr sz="9000" b="1" spc="-175" dirty="0">
                <a:solidFill>
                  <a:srgbClr val="1C3780"/>
                </a:solidFill>
                <a:latin typeface="Trebuchet MS"/>
                <a:cs typeface="Trebuchet MS"/>
              </a:rPr>
              <a:t>l</a:t>
            </a:r>
            <a:r>
              <a:rPr sz="9000" b="1" spc="610" dirty="0">
                <a:solidFill>
                  <a:srgbClr val="1C3780"/>
                </a:solidFill>
                <a:latin typeface="Trebuchet MS"/>
                <a:cs typeface="Trebuchet MS"/>
              </a:rPr>
              <a:t>c</a:t>
            </a:r>
            <a:r>
              <a:rPr sz="9000" b="1" spc="425" dirty="0">
                <a:solidFill>
                  <a:srgbClr val="1C3780"/>
                </a:solidFill>
                <a:latin typeface="Trebuchet MS"/>
                <a:cs typeface="Trebuchet MS"/>
              </a:rPr>
              <a:t>a</a:t>
            </a:r>
            <a:r>
              <a:rPr sz="9000" b="1" spc="1010" dirty="0">
                <a:solidFill>
                  <a:srgbClr val="1C3780"/>
                </a:solidFill>
                <a:latin typeface="Trebuchet MS"/>
                <a:cs typeface="Trebuchet MS"/>
              </a:rPr>
              <a:t>s</a:t>
            </a:r>
            <a:r>
              <a:rPr sz="9000" b="1" spc="459" dirty="0">
                <a:solidFill>
                  <a:srgbClr val="1C3780"/>
                </a:solidFill>
                <a:latin typeface="Trebuchet MS"/>
                <a:cs typeface="Trebuchet MS"/>
              </a:rPr>
              <a:t>t</a:t>
            </a:r>
            <a:endParaRPr sz="9000">
              <a:latin typeface="Trebuchet MS"/>
              <a:cs typeface="Trebuchet MS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EF823458-7F24-2126-DE46-97375BEB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17" y="567024"/>
            <a:ext cx="2193518" cy="20230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object 2">
            <a:extLst>
              <a:ext uri="{FF2B5EF4-FFF2-40B4-BE49-F238E27FC236}">
                <a16:creationId xmlns:a16="http://schemas.microsoft.com/office/drawing/2014/main" id="{FF9BF695-0C01-E006-1194-07730036DC2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Mürekkep 1">
                <a:extLst>
                  <a:ext uri="{FF2B5EF4-FFF2-40B4-BE49-F238E27FC236}">
                    <a16:creationId xmlns:a16="http://schemas.microsoft.com/office/drawing/2014/main" id="{B34AD204-CF1D-DF38-354C-0F1C1C881AE9}"/>
                  </a:ext>
                </a:extLst>
              </p14:cNvPr>
              <p14:cNvContentPartPr/>
              <p14:nvPr/>
            </p14:nvContentPartPr>
            <p14:xfrm>
              <a:off x="7394572" y="8799282"/>
              <a:ext cx="360" cy="360"/>
            </p14:xfrm>
          </p:contentPart>
        </mc:Choice>
        <mc:Fallback xmlns="">
          <p:pic>
            <p:nvPicPr>
              <p:cNvPr id="2" name="Mürekkep 1">
                <a:extLst>
                  <a:ext uri="{FF2B5EF4-FFF2-40B4-BE49-F238E27FC236}">
                    <a16:creationId xmlns:a16="http://schemas.microsoft.com/office/drawing/2014/main" id="{B34AD204-CF1D-DF38-354C-0F1C1C881A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8932" y="8763282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Mürekkep 3">
                <a:extLst>
                  <a:ext uri="{FF2B5EF4-FFF2-40B4-BE49-F238E27FC236}">
                    <a16:creationId xmlns:a16="http://schemas.microsoft.com/office/drawing/2014/main" id="{F4F6638D-A9F6-DF71-6FDF-9869D33B575E}"/>
                  </a:ext>
                </a:extLst>
              </p14:cNvPr>
              <p14:cNvContentPartPr/>
              <p14:nvPr/>
            </p14:nvContentPartPr>
            <p14:xfrm>
              <a:off x="7394572" y="8740962"/>
              <a:ext cx="29520" cy="19080"/>
            </p14:xfrm>
          </p:contentPart>
        </mc:Choice>
        <mc:Fallback xmlns="">
          <p:pic>
            <p:nvPicPr>
              <p:cNvPr id="4" name="Mürekkep 3">
                <a:extLst>
                  <a:ext uri="{FF2B5EF4-FFF2-40B4-BE49-F238E27FC236}">
                    <a16:creationId xmlns:a16="http://schemas.microsoft.com/office/drawing/2014/main" id="{F4F6638D-A9F6-DF71-6FDF-9869D33B57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58932" y="8705322"/>
                <a:ext cx="101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Mürekkep 20">
                <a:extLst>
                  <a:ext uri="{FF2B5EF4-FFF2-40B4-BE49-F238E27FC236}">
                    <a16:creationId xmlns:a16="http://schemas.microsoft.com/office/drawing/2014/main" id="{B2855C08-C416-2E86-43BE-D63D4BE038EF}"/>
                  </a:ext>
                </a:extLst>
              </p14:cNvPr>
              <p14:cNvContentPartPr/>
              <p14:nvPr/>
            </p14:nvContentPartPr>
            <p14:xfrm>
              <a:off x="-1272428" y="26442"/>
              <a:ext cx="360" cy="360"/>
            </p14:xfrm>
          </p:contentPart>
        </mc:Choice>
        <mc:Fallback xmlns="">
          <p:pic>
            <p:nvPicPr>
              <p:cNvPr id="21" name="Mürekkep 20">
                <a:extLst>
                  <a:ext uri="{FF2B5EF4-FFF2-40B4-BE49-F238E27FC236}">
                    <a16:creationId xmlns:a16="http://schemas.microsoft.com/office/drawing/2014/main" id="{B2855C08-C416-2E86-43BE-D63D4BE038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308068" y="-9558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ikdörtgen 4">
            <a:extLst>
              <a:ext uri="{FF2B5EF4-FFF2-40B4-BE49-F238E27FC236}">
                <a16:creationId xmlns:a16="http://schemas.microsoft.com/office/drawing/2014/main" id="{D4978773-3FE4-FA50-BEF2-DE42920DB047}"/>
              </a:ext>
            </a:extLst>
          </p:cNvPr>
          <p:cNvSpPr/>
          <p:nvPr/>
        </p:nvSpPr>
        <p:spPr>
          <a:xfrm>
            <a:off x="773423" y="4760682"/>
            <a:ext cx="5684760" cy="403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chemeClr val="tx1"/>
                </a:solidFill>
              </a:rPr>
              <a:t>Hazelcast</a:t>
            </a:r>
            <a:r>
              <a:rPr lang="en-US" sz="2400" dirty="0">
                <a:solidFill>
                  <a:schemeClr val="tx1"/>
                </a:solidFill>
              </a:rPr>
              <a:t> server started in Docker on AWS Linux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chemeClr val="tx1"/>
                </a:solidFill>
              </a:rPr>
              <a:t>Hazelcast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tr-TR" sz="2400" dirty="0" err="1">
                <a:solidFill>
                  <a:schemeClr val="tx1"/>
                </a:solidFill>
              </a:rPr>
              <a:t>maps</a:t>
            </a:r>
            <a:r>
              <a:rPr lang="tr-TR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created.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connection has been established between Java and </a:t>
            </a:r>
            <a:r>
              <a:rPr lang="tr-TR" sz="2400" dirty="0" err="1">
                <a:solidFill>
                  <a:schemeClr val="tx1"/>
                </a:solidFill>
              </a:rPr>
              <a:t>Hazelcast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necessary methods were prepared to be used in </a:t>
            </a:r>
            <a:r>
              <a:rPr lang="tr-TR" sz="2400" dirty="0">
                <a:solidFill>
                  <a:schemeClr val="tx1"/>
                </a:solidFill>
              </a:rPr>
              <a:t>DGW,MW </a:t>
            </a:r>
            <a:r>
              <a:rPr lang="tr-TR" sz="2400" dirty="0" err="1">
                <a:solidFill>
                  <a:schemeClr val="tx1"/>
                </a:solidFill>
              </a:rPr>
              <a:t>and</a:t>
            </a:r>
            <a:r>
              <a:rPr lang="en-US" sz="2400" dirty="0">
                <a:solidFill>
                  <a:schemeClr val="tx1"/>
                </a:solidFill>
              </a:rPr>
              <a:t> submitted as a JAR file.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83A6AD7-7C69-E258-1CE3-C89EE4DE99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4313" y="3604067"/>
            <a:ext cx="9940811" cy="6592000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95FBAC1B-C649-F9C6-FDEF-17BEC379A0F1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5314950" cy="10287000"/>
            <a:chOff x="0" y="1"/>
            <a:chExt cx="5314950" cy="10287000"/>
          </a:xfrm>
          <a:solidFill>
            <a:srgbClr val="FFC000"/>
          </a:solidFill>
        </p:grpSpPr>
        <p:sp>
          <p:nvSpPr>
            <p:cNvPr id="3" name="object 3"/>
            <p:cNvSpPr/>
            <p:nvPr/>
          </p:nvSpPr>
          <p:spPr>
            <a:xfrm>
              <a:off x="0" y="1"/>
              <a:ext cx="5314950" cy="10287000"/>
            </a:xfrm>
            <a:custGeom>
              <a:avLst/>
              <a:gdLst/>
              <a:ahLst/>
              <a:cxnLst/>
              <a:rect l="l" t="t" r="r" b="b"/>
              <a:pathLst>
                <a:path w="5314950" h="10287000">
                  <a:moveTo>
                    <a:pt x="53149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5314949" y="0"/>
                  </a:lnTo>
                  <a:lnTo>
                    <a:pt x="5314949" y="102869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5143" y="1028726"/>
              <a:ext cx="1647825" cy="1590675"/>
            </a:xfrm>
            <a:custGeom>
              <a:avLst/>
              <a:gdLst/>
              <a:ahLst/>
              <a:cxnLst/>
              <a:rect l="l" t="t" r="r" b="b"/>
              <a:pathLst>
                <a:path w="1647825" h="1590675">
                  <a:moveTo>
                    <a:pt x="1564510" y="1590625"/>
                  </a:moveTo>
                  <a:lnTo>
                    <a:pt x="83314" y="1590625"/>
                  </a:lnTo>
                  <a:lnTo>
                    <a:pt x="50929" y="1584085"/>
                  </a:lnTo>
                  <a:lnTo>
                    <a:pt x="24441" y="1566265"/>
                  </a:lnTo>
                  <a:lnTo>
                    <a:pt x="6562" y="1539865"/>
                  </a:lnTo>
                  <a:lnTo>
                    <a:pt x="0" y="1507588"/>
                  </a:lnTo>
                  <a:lnTo>
                    <a:pt x="0" y="83036"/>
                  </a:lnTo>
                  <a:lnTo>
                    <a:pt x="6562" y="50759"/>
                  </a:lnTo>
                  <a:lnTo>
                    <a:pt x="24441" y="24360"/>
                  </a:lnTo>
                  <a:lnTo>
                    <a:pt x="50929" y="6540"/>
                  </a:lnTo>
                  <a:lnTo>
                    <a:pt x="83314" y="0"/>
                  </a:lnTo>
                  <a:lnTo>
                    <a:pt x="1564510" y="0"/>
                  </a:lnTo>
                  <a:lnTo>
                    <a:pt x="1596895" y="6540"/>
                  </a:lnTo>
                  <a:lnTo>
                    <a:pt x="1623383" y="24360"/>
                  </a:lnTo>
                  <a:lnTo>
                    <a:pt x="1641262" y="50759"/>
                  </a:lnTo>
                  <a:lnTo>
                    <a:pt x="1647824" y="83036"/>
                  </a:lnTo>
                  <a:lnTo>
                    <a:pt x="1647824" y="1507588"/>
                  </a:lnTo>
                  <a:lnTo>
                    <a:pt x="1641262" y="1539865"/>
                  </a:lnTo>
                  <a:lnTo>
                    <a:pt x="1623383" y="1566265"/>
                  </a:lnTo>
                  <a:lnTo>
                    <a:pt x="1596895" y="1584085"/>
                  </a:lnTo>
                  <a:lnTo>
                    <a:pt x="1564510" y="159062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19506" y="2873056"/>
            <a:ext cx="1278255" cy="1365757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-635" algn="ctr">
              <a:lnSpc>
                <a:spcPts val="3529"/>
              </a:lnSpc>
              <a:spcBef>
                <a:spcPts val="229"/>
              </a:spcBef>
            </a:pPr>
            <a:r>
              <a:rPr lang="tr-TR" sz="2950" b="1" spc="140" dirty="0">
                <a:solidFill>
                  <a:srgbClr val="FFFFFF"/>
                </a:solidFill>
                <a:latin typeface="Trebuchet MS"/>
                <a:cs typeface="Trebuchet MS"/>
              </a:rPr>
              <a:t>RECEP KOCA </a:t>
            </a:r>
            <a:endParaRPr sz="295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2600" b="1" spc="35" dirty="0">
                <a:solidFill>
                  <a:srgbClr val="FFFFFF"/>
                </a:solidFill>
                <a:latin typeface="Trebuchet MS"/>
                <a:cs typeface="Trebuchet MS"/>
              </a:rPr>
              <a:t>DGW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26439" y="949326"/>
            <a:ext cx="258826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1" spc="595" dirty="0">
                <a:solidFill>
                  <a:schemeClr val="tx1"/>
                </a:solidFill>
                <a:latin typeface="Trebuchet MS"/>
                <a:cs typeface="Trebuchet MS"/>
              </a:rPr>
              <a:t>D</a:t>
            </a:r>
            <a:r>
              <a:rPr sz="9000" b="1" spc="345" dirty="0">
                <a:solidFill>
                  <a:schemeClr val="tx1"/>
                </a:solidFill>
                <a:latin typeface="Trebuchet MS"/>
                <a:cs typeface="Trebuchet MS"/>
              </a:rPr>
              <a:t>G</a:t>
            </a:r>
            <a:r>
              <a:rPr sz="9000" b="1" spc="-550" dirty="0">
                <a:solidFill>
                  <a:schemeClr val="tx1"/>
                </a:solidFill>
                <a:latin typeface="Trebuchet MS"/>
                <a:cs typeface="Trebuchet MS"/>
              </a:rPr>
              <a:t>W</a:t>
            </a:r>
            <a:endParaRPr sz="9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1C53899-A84D-AF33-0567-DC1D8885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81" y="1380241"/>
            <a:ext cx="1365987" cy="13659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object 2">
            <a:extLst>
              <a:ext uri="{FF2B5EF4-FFF2-40B4-BE49-F238E27FC236}">
                <a16:creationId xmlns:a16="http://schemas.microsoft.com/office/drawing/2014/main" id="{1D812F22-3562-ED64-F00B-45EF5D5D028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2800" y="90933"/>
            <a:ext cx="3362324" cy="847724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16C3CD5-4716-2D9B-B2E6-20D13333F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498" y="4417943"/>
            <a:ext cx="10829925" cy="5867400"/>
          </a:xfrm>
          <a:prstGeom prst="rect">
            <a:avLst/>
          </a:prstGeom>
        </p:spPr>
      </p:pic>
      <p:sp>
        <p:nvSpPr>
          <p:cNvPr id="17" name="Dikdörtgen 16">
            <a:extLst>
              <a:ext uri="{FF2B5EF4-FFF2-40B4-BE49-F238E27FC236}">
                <a16:creationId xmlns:a16="http://schemas.microsoft.com/office/drawing/2014/main" id="{98EE15B8-5B9A-3783-1E7E-AE6A6C420080}"/>
              </a:ext>
            </a:extLst>
          </p:cNvPr>
          <p:cNvSpPr/>
          <p:nvPr/>
        </p:nvSpPr>
        <p:spPr>
          <a:xfrm>
            <a:off x="152400" y="5149993"/>
            <a:ext cx="7156588" cy="457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7B604A30-28EC-2C27-BE7D-26272FE515B2}"/>
              </a:ext>
            </a:extLst>
          </p:cNvPr>
          <p:cNvSpPr txBox="1"/>
          <p:nvPr/>
        </p:nvSpPr>
        <p:spPr>
          <a:xfrm>
            <a:off x="162339" y="5358501"/>
            <a:ext cx="71565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/>
              <a:t>  </a:t>
            </a:r>
            <a:r>
              <a:rPr lang="en-US" sz="2400" dirty="0"/>
              <a:t>In the DGW section, it is aimed to create the communication traffic and determine the use cases.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</a:t>
            </a:r>
            <a:r>
              <a:rPr lang="en-US" sz="2400" dirty="0" err="1"/>
              <a:t>Hazelcast</a:t>
            </a:r>
            <a:r>
              <a:rPr lang="en-US" sz="2400" dirty="0"/>
              <a:t> is provided and </a:t>
            </a:r>
            <a:r>
              <a:rPr lang="en-US" sz="2400" dirty="0" err="1"/>
              <a:t>msisdn</a:t>
            </a:r>
            <a:r>
              <a:rPr lang="en-US" sz="2400" dirty="0"/>
              <a:t> numbers and keys of these numbers are extracted from </a:t>
            </a:r>
            <a:r>
              <a:rPr lang="tr-TR" sz="2400" dirty="0"/>
              <a:t>H</a:t>
            </a:r>
            <a:r>
              <a:rPr lang="en-US" sz="2400" dirty="0" err="1"/>
              <a:t>azelcast</a:t>
            </a:r>
            <a:r>
              <a:rPr lang="en-US" sz="2400" dirty="0"/>
              <a:t>.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Depending on these numbers, the type of service used and the amount of usage are determined randomly according to the usage data I created by default.</a:t>
            </a:r>
            <a:endParaRPr lang="tr-T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finally determined use cases are sent to the </a:t>
            </a:r>
            <a:r>
              <a:rPr lang="en-US" sz="2400" dirty="0" err="1"/>
              <a:t>ocs</a:t>
            </a:r>
            <a:r>
              <a:rPr lang="en-US" sz="2400" dirty="0"/>
              <a:t> section with a rest service.</a:t>
            </a:r>
            <a:endParaRPr lang="tr-TR" sz="2400" dirty="0"/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B0ABDA8A-0510-B996-6A6F-E0BFECEAEB7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942085" cy="10572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</TotalTime>
  <Words>1407</Words>
  <Application>Microsoft Office PowerPoint</Application>
  <PresentationFormat>Özel</PresentationFormat>
  <Paragraphs>229</Paragraphs>
  <Slides>23</Slides>
  <Notes>12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Verdana</vt:lpstr>
      <vt:lpstr>Office Theme</vt:lpstr>
      <vt:lpstr>SUNCELL,  android   &amp; web HAMZA USLU 17/02/2023 </vt:lpstr>
      <vt:lpstr>Content</vt:lpstr>
      <vt:lpstr>WHAT IS SUNCELL?   </vt:lpstr>
      <vt:lpstr>SUNCELL APP</vt:lpstr>
      <vt:lpstr>List of Team Members and Roles</vt:lpstr>
      <vt:lpstr>MUSTAFA KÜÇÜKKOÇ MW</vt:lpstr>
      <vt:lpstr>PowerPoint Sunusu</vt:lpstr>
      <vt:lpstr>Hazelcast</vt:lpstr>
      <vt:lpstr>DGW</vt:lpstr>
      <vt:lpstr>MERYEM YILDIRIM OCS</vt:lpstr>
      <vt:lpstr>PowerPoint Sunusu</vt:lpstr>
      <vt:lpstr>VoltDB</vt:lpstr>
      <vt:lpstr>Kafka</vt:lpstr>
      <vt:lpstr>SF</vt:lpstr>
      <vt:lpstr>Oracle DB</vt:lpstr>
      <vt:lpstr>Design</vt:lpstr>
      <vt:lpstr>Android</vt:lpstr>
      <vt:lpstr>Android</vt:lpstr>
      <vt:lpstr>Web</vt:lpstr>
      <vt:lpstr>     Thanks</vt:lpstr>
      <vt:lpstr>GitHubb</vt:lpstr>
      <vt:lpstr>Thanks for Listening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Meridyen Muhasebe ile İşinizi Büyütün</dc:title>
  <dc:creator>Necdet Aktas</dc:creator>
  <cp:keywords>DAFOP_gGRVs,BADXsqBezGc</cp:keywords>
  <cp:lastModifiedBy>Said Bilgec</cp:lastModifiedBy>
  <cp:revision>1</cp:revision>
  <dcterms:created xsi:type="dcterms:W3CDTF">2023-02-15T11:20:37Z</dcterms:created>
  <dcterms:modified xsi:type="dcterms:W3CDTF">2023-02-17T11:14:19Z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2022-10-07T00:00:00Z</vt:filetime>
  </property>
  <property fmtid="{D5CDD505-2E9C-101B-9397-08002B2CF9AE}" pid="3" name="Creator">
    <vt:lpwstr>Canva</vt:lpwstr>
  </property>
  <property fmtid="{D5CDD505-2E9C-101B-9397-08002B2CF9AE}" pid="4" name="LastSaved">
    <vt:filetime>2022-10-07T00:00:00Z</vt:filetime>
  </property>
</Properties>
</file>